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44"/>
  </p:notesMasterIdLst>
  <p:sldIdLst>
    <p:sldId id="287" r:id="rId4"/>
    <p:sldId id="288" r:id="rId5"/>
    <p:sldId id="289" r:id="rId6"/>
    <p:sldId id="290" r:id="rId7"/>
    <p:sldId id="291" r:id="rId8"/>
    <p:sldId id="292" r:id="rId9"/>
    <p:sldId id="293" r:id="rId10"/>
    <p:sldId id="294" r:id="rId11"/>
    <p:sldId id="258" r:id="rId12"/>
    <p:sldId id="296" r:id="rId13"/>
    <p:sldId id="260" r:id="rId14"/>
    <p:sldId id="261" r:id="rId15"/>
    <p:sldId id="271" r:id="rId16"/>
    <p:sldId id="272" r:id="rId17"/>
    <p:sldId id="262" r:id="rId18"/>
    <p:sldId id="263" r:id="rId19"/>
    <p:sldId id="264" r:id="rId20"/>
    <p:sldId id="265" r:id="rId21"/>
    <p:sldId id="266" r:id="rId22"/>
    <p:sldId id="267" r:id="rId23"/>
    <p:sldId id="273" r:id="rId24"/>
    <p:sldId id="268" r:id="rId25"/>
    <p:sldId id="269" r:id="rId26"/>
    <p:sldId id="270" r:id="rId27"/>
    <p:sldId id="274" r:id="rId28"/>
    <p:sldId id="308" r:id="rId29"/>
    <p:sldId id="275" r:id="rId30"/>
    <p:sldId id="276" r:id="rId31"/>
    <p:sldId id="278" r:id="rId32"/>
    <p:sldId id="279" r:id="rId33"/>
    <p:sldId id="280" r:id="rId34"/>
    <p:sldId id="281" r:id="rId35"/>
    <p:sldId id="307" r:id="rId36"/>
    <p:sldId id="297" r:id="rId37"/>
    <p:sldId id="282" r:id="rId38"/>
    <p:sldId id="283" r:id="rId39"/>
    <p:sldId id="309" r:id="rId40"/>
    <p:sldId id="284" r:id="rId41"/>
    <p:sldId id="285" r:id="rId42"/>
    <p:sldId id="28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101" d="100"/>
          <a:sy n="101" d="100"/>
        </p:scale>
        <p:origin x="72"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6569C-06FE-4B12-8BA8-D99DE58E9BE3}" type="datetimeFigureOut">
              <a:rPr lang="en-US" smtClean="0"/>
              <a:t>2/25/2020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2FA06F-DA96-4090-BFAE-40B6B3404631}" type="slidenum">
              <a:rPr lang="en-US" smtClean="0"/>
              <a:t>‹#›</a:t>
            </a:fld>
            <a:endParaRPr lang="en-US"/>
          </a:p>
        </p:txBody>
      </p:sp>
    </p:spTree>
    <p:extLst>
      <p:ext uri="{BB962C8B-B14F-4D97-AF65-F5344CB8AC3E}">
        <p14:creationId xmlns:p14="http://schemas.microsoft.com/office/powerpoint/2010/main" val="170233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0186" indent="-273148" eaLnBrk="0" hangingPunct="0">
              <a:defRPr sz="2300">
                <a:solidFill>
                  <a:schemeClr val="tx1"/>
                </a:solidFill>
                <a:latin typeface="Times New Roman" pitchFamily="18" charset="0"/>
              </a:defRPr>
            </a:lvl2pPr>
            <a:lvl3pPr marL="1092594" indent="-218519" eaLnBrk="0" hangingPunct="0">
              <a:defRPr sz="2300">
                <a:solidFill>
                  <a:schemeClr val="tx1"/>
                </a:solidFill>
                <a:latin typeface="Times New Roman" pitchFamily="18" charset="0"/>
              </a:defRPr>
            </a:lvl3pPr>
            <a:lvl4pPr marL="1529631" indent="-218519" eaLnBrk="0" hangingPunct="0">
              <a:defRPr sz="2300">
                <a:solidFill>
                  <a:schemeClr val="tx1"/>
                </a:solidFill>
                <a:latin typeface="Times New Roman" pitchFamily="18" charset="0"/>
              </a:defRPr>
            </a:lvl4pPr>
            <a:lvl5pPr marL="1966669" indent="-218519" eaLnBrk="0" hangingPunct="0">
              <a:defRPr sz="2300">
                <a:solidFill>
                  <a:schemeClr val="tx1"/>
                </a:solidFill>
                <a:latin typeface="Times New Roman" pitchFamily="18" charset="0"/>
              </a:defRPr>
            </a:lvl5pPr>
            <a:lvl6pPr marL="2403706" indent="-218519" eaLnBrk="0" fontAlgn="base" hangingPunct="0">
              <a:spcBef>
                <a:spcPct val="0"/>
              </a:spcBef>
              <a:spcAft>
                <a:spcPct val="0"/>
              </a:spcAft>
              <a:defRPr sz="2300">
                <a:solidFill>
                  <a:schemeClr val="tx1"/>
                </a:solidFill>
                <a:latin typeface="Times New Roman" pitchFamily="18" charset="0"/>
              </a:defRPr>
            </a:lvl6pPr>
            <a:lvl7pPr marL="2840744" indent="-218519" eaLnBrk="0" fontAlgn="base" hangingPunct="0">
              <a:spcBef>
                <a:spcPct val="0"/>
              </a:spcBef>
              <a:spcAft>
                <a:spcPct val="0"/>
              </a:spcAft>
              <a:defRPr sz="2300">
                <a:solidFill>
                  <a:schemeClr val="tx1"/>
                </a:solidFill>
                <a:latin typeface="Times New Roman" pitchFamily="18" charset="0"/>
              </a:defRPr>
            </a:lvl7pPr>
            <a:lvl8pPr marL="3277781" indent="-218519" eaLnBrk="0" fontAlgn="base" hangingPunct="0">
              <a:spcBef>
                <a:spcPct val="0"/>
              </a:spcBef>
              <a:spcAft>
                <a:spcPct val="0"/>
              </a:spcAft>
              <a:defRPr sz="2300">
                <a:solidFill>
                  <a:schemeClr val="tx1"/>
                </a:solidFill>
                <a:latin typeface="Times New Roman" pitchFamily="18" charset="0"/>
              </a:defRPr>
            </a:lvl8pPr>
            <a:lvl9pPr marL="3714819" indent="-218519" eaLnBrk="0" fontAlgn="base" hangingPunct="0">
              <a:spcBef>
                <a:spcPct val="0"/>
              </a:spcBef>
              <a:spcAft>
                <a:spcPct val="0"/>
              </a:spcAft>
              <a:defRPr sz="23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B8C9CA-5ACF-4E73-B466-791E449A076E}"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219880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248527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0186" indent="-273148" eaLnBrk="0" hangingPunct="0">
              <a:defRPr sz="2300">
                <a:solidFill>
                  <a:schemeClr val="tx1"/>
                </a:solidFill>
                <a:latin typeface="Times New Roman" pitchFamily="18" charset="0"/>
              </a:defRPr>
            </a:lvl2pPr>
            <a:lvl3pPr marL="1092594" indent="-218519" eaLnBrk="0" hangingPunct="0">
              <a:defRPr sz="2300">
                <a:solidFill>
                  <a:schemeClr val="tx1"/>
                </a:solidFill>
                <a:latin typeface="Times New Roman" pitchFamily="18" charset="0"/>
              </a:defRPr>
            </a:lvl3pPr>
            <a:lvl4pPr marL="1529631" indent="-218519" eaLnBrk="0" hangingPunct="0">
              <a:defRPr sz="2300">
                <a:solidFill>
                  <a:schemeClr val="tx1"/>
                </a:solidFill>
                <a:latin typeface="Times New Roman" pitchFamily="18" charset="0"/>
              </a:defRPr>
            </a:lvl4pPr>
            <a:lvl5pPr marL="1966669" indent="-218519" eaLnBrk="0" hangingPunct="0">
              <a:defRPr sz="2300">
                <a:solidFill>
                  <a:schemeClr val="tx1"/>
                </a:solidFill>
                <a:latin typeface="Times New Roman" pitchFamily="18" charset="0"/>
              </a:defRPr>
            </a:lvl5pPr>
            <a:lvl6pPr marL="2403706" indent="-218519" eaLnBrk="0" fontAlgn="base" hangingPunct="0">
              <a:spcBef>
                <a:spcPct val="0"/>
              </a:spcBef>
              <a:spcAft>
                <a:spcPct val="0"/>
              </a:spcAft>
              <a:defRPr sz="2300">
                <a:solidFill>
                  <a:schemeClr val="tx1"/>
                </a:solidFill>
                <a:latin typeface="Times New Roman" pitchFamily="18" charset="0"/>
              </a:defRPr>
            </a:lvl6pPr>
            <a:lvl7pPr marL="2840744" indent="-218519" eaLnBrk="0" fontAlgn="base" hangingPunct="0">
              <a:spcBef>
                <a:spcPct val="0"/>
              </a:spcBef>
              <a:spcAft>
                <a:spcPct val="0"/>
              </a:spcAft>
              <a:defRPr sz="2300">
                <a:solidFill>
                  <a:schemeClr val="tx1"/>
                </a:solidFill>
                <a:latin typeface="Times New Roman" pitchFamily="18" charset="0"/>
              </a:defRPr>
            </a:lvl7pPr>
            <a:lvl8pPr marL="3277781" indent="-218519" eaLnBrk="0" fontAlgn="base" hangingPunct="0">
              <a:spcBef>
                <a:spcPct val="0"/>
              </a:spcBef>
              <a:spcAft>
                <a:spcPct val="0"/>
              </a:spcAft>
              <a:defRPr sz="2300">
                <a:solidFill>
                  <a:schemeClr val="tx1"/>
                </a:solidFill>
                <a:latin typeface="Times New Roman" pitchFamily="18" charset="0"/>
              </a:defRPr>
            </a:lvl8pPr>
            <a:lvl9pPr marL="3714819" indent="-218519" eaLnBrk="0" fontAlgn="base" hangingPunct="0">
              <a:spcBef>
                <a:spcPct val="0"/>
              </a:spcBef>
              <a:spcAft>
                <a:spcPct val="0"/>
              </a:spcAft>
              <a:defRPr sz="23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9B4AC4-D5A8-49E6-952D-58FED59D3933}"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2432143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E290631-9C1C-4E9E-8601-2E110C8EB46F}"/>
              </a:ext>
            </a:extLst>
          </p:cNvPr>
          <p:cNvSpPr>
            <a:spLocks noGrp="1" noRot="1" noChangeAspect="1" noTextEdit="1"/>
          </p:cNvSpPr>
          <p:nvPr>
            <p:ph type="sldImg"/>
          </p:nvPr>
        </p:nvSpPr>
        <p:spPr>
          <a:ln/>
        </p:spPr>
      </p:sp>
      <p:sp>
        <p:nvSpPr>
          <p:cNvPr id="11267" name="Rectangle 3">
            <a:extLst>
              <a:ext uri="{FF2B5EF4-FFF2-40B4-BE49-F238E27FC236}">
                <a16:creationId xmlns:a16="http://schemas.microsoft.com/office/drawing/2014/main" id="{2DC2ECAA-DD02-4CBF-BAB2-FAD12A24F1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923080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0186" indent="-273148" eaLnBrk="0" hangingPunct="0">
              <a:defRPr sz="2300">
                <a:solidFill>
                  <a:schemeClr val="tx1"/>
                </a:solidFill>
                <a:latin typeface="Times New Roman" pitchFamily="18" charset="0"/>
              </a:defRPr>
            </a:lvl2pPr>
            <a:lvl3pPr marL="1092594" indent="-218519" eaLnBrk="0" hangingPunct="0">
              <a:defRPr sz="2300">
                <a:solidFill>
                  <a:schemeClr val="tx1"/>
                </a:solidFill>
                <a:latin typeface="Times New Roman" pitchFamily="18" charset="0"/>
              </a:defRPr>
            </a:lvl3pPr>
            <a:lvl4pPr marL="1529631" indent="-218519" eaLnBrk="0" hangingPunct="0">
              <a:defRPr sz="2300">
                <a:solidFill>
                  <a:schemeClr val="tx1"/>
                </a:solidFill>
                <a:latin typeface="Times New Roman" pitchFamily="18" charset="0"/>
              </a:defRPr>
            </a:lvl4pPr>
            <a:lvl5pPr marL="1966669" indent="-218519" eaLnBrk="0" hangingPunct="0">
              <a:defRPr sz="2300">
                <a:solidFill>
                  <a:schemeClr val="tx1"/>
                </a:solidFill>
                <a:latin typeface="Times New Roman" pitchFamily="18" charset="0"/>
              </a:defRPr>
            </a:lvl5pPr>
            <a:lvl6pPr marL="2403706" indent="-218519" eaLnBrk="0" fontAlgn="base" hangingPunct="0">
              <a:spcBef>
                <a:spcPct val="0"/>
              </a:spcBef>
              <a:spcAft>
                <a:spcPct val="0"/>
              </a:spcAft>
              <a:defRPr sz="2300">
                <a:solidFill>
                  <a:schemeClr val="tx1"/>
                </a:solidFill>
                <a:latin typeface="Times New Roman" pitchFamily="18" charset="0"/>
              </a:defRPr>
            </a:lvl6pPr>
            <a:lvl7pPr marL="2840744" indent="-218519" eaLnBrk="0" fontAlgn="base" hangingPunct="0">
              <a:spcBef>
                <a:spcPct val="0"/>
              </a:spcBef>
              <a:spcAft>
                <a:spcPct val="0"/>
              </a:spcAft>
              <a:defRPr sz="2300">
                <a:solidFill>
                  <a:schemeClr val="tx1"/>
                </a:solidFill>
                <a:latin typeface="Times New Roman" pitchFamily="18" charset="0"/>
              </a:defRPr>
            </a:lvl7pPr>
            <a:lvl8pPr marL="3277781" indent="-218519" eaLnBrk="0" fontAlgn="base" hangingPunct="0">
              <a:spcBef>
                <a:spcPct val="0"/>
              </a:spcBef>
              <a:spcAft>
                <a:spcPct val="0"/>
              </a:spcAft>
              <a:defRPr sz="2300">
                <a:solidFill>
                  <a:schemeClr val="tx1"/>
                </a:solidFill>
                <a:latin typeface="Times New Roman" pitchFamily="18" charset="0"/>
              </a:defRPr>
            </a:lvl8pPr>
            <a:lvl9pPr marL="3714819" indent="-218519" eaLnBrk="0" fontAlgn="base" hangingPunct="0">
              <a:spcBef>
                <a:spcPct val="0"/>
              </a:spcBef>
              <a:spcAft>
                <a:spcPct val="0"/>
              </a:spcAft>
              <a:defRPr sz="23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19FED9-5000-4108-9224-E3C0C18C87D0}"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83255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0186" indent="-273148" eaLnBrk="0" hangingPunct="0">
              <a:defRPr sz="2300">
                <a:solidFill>
                  <a:schemeClr val="tx1"/>
                </a:solidFill>
                <a:latin typeface="Times New Roman" pitchFamily="18" charset="0"/>
              </a:defRPr>
            </a:lvl2pPr>
            <a:lvl3pPr marL="1092594" indent="-218519" eaLnBrk="0" hangingPunct="0">
              <a:defRPr sz="2300">
                <a:solidFill>
                  <a:schemeClr val="tx1"/>
                </a:solidFill>
                <a:latin typeface="Times New Roman" pitchFamily="18" charset="0"/>
              </a:defRPr>
            </a:lvl3pPr>
            <a:lvl4pPr marL="1529631" indent="-218519" eaLnBrk="0" hangingPunct="0">
              <a:defRPr sz="2300">
                <a:solidFill>
                  <a:schemeClr val="tx1"/>
                </a:solidFill>
                <a:latin typeface="Times New Roman" pitchFamily="18" charset="0"/>
              </a:defRPr>
            </a:lvl4pPr>
            <a:lvl5pPr marL="1966669" indent="-218519" eaLnBrk="0" hangingPunct="0">
              <a:defRPr sz="2300">
                <a:solidFill>
                  <a:schemeClr val="tx1"/>
                </a:solidFill>
                <a:latin typeface="Times New Roman" pitchFamily="18" charset="0"/>
              </a:defRPr>
            </a:lvl5pPr>
            <a:lvl6pPr marL="2403706" indent="-218519" eaLnBrk="0" fontAlgn="base" hangingPunct="0">
              <a:spcBef>
                <a:spcPct val="0"/>
              </a:spcBef>
              <a:spcAft>
                <a:spcPct val="0"/>
              </a:spcAft>
              <a:defRPr sz="2300">
                <a:solidFill>
                  <a:schemeClr val="tx1"/>
                </a:solidFill>
                <a:latin typeface="Times New Roman" pitchFamily="18" charset="0"/>
              </a:defRPr>
            </a:lvl6pPr>
            <a:lvl7pPr marL="2840744" indent="-218519" eaLnBrk="0" fontAlgn="base" hangingPunct="0">
              <a:spcBef>
                <a:spcPct val="0"/>
              </a:spcBef>
              <a:spcAft>
                <a:spcPct val="0"/>
              </a:spcAft>
              <a:defRPr sz="2300">
                <a:solidFill>
                  <a:schemeClr val="tx1"/>
                </a:solidFill>
                <a:latin typeface="Times New Roman" pitchFamily="18" charset="0"/>
              </a:defRPr>
            </a:lvl7pPr>
            <a:lvl8pPr marL="3277781" indent="-218519" eaLnBrk="0" fontAlgn="base" hangingPunct="0">
              <a:spcBef>
                <a:spcPct val="0"/>
              </a:spcBef>
              <a:spcAft>
                <a:spcPct val="0"/>
              </a:spcAft>
              <a:defRPr sz="2300">
                <a:solidFill>
                  <a:schemeClr val="tx1"/>
                </a:solidFill>
                <a:latin typeface="Times New Roman" pitchFamily="18" charset="0"/>
              </a:defRPr>
            </a:lvl8pPr>
            <a:lvl9pPr marL="3714819" indent="-218519" eaLnBrk="0" fontAlgn="base" hangingPunct="0">
              <a:spcBef>
                <a:spcPct val="0"/>
              </a:spcBef>
              <a:spcAft>
                <a:spcPct val="0"/>
              </a:spcAft>
              <a:defRPr sz="23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9BCA8-5A36-4F50-9457-69B45915EF8B}"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237893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92A6F5-FB2A-4001-9796-DC9C0F298B0A}"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091227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0186" indent="-273148" eaLnBrk="0" hangingPunct="0">
              <a:defRPr sz="2300">
                <a:solidFill>
                  <a:schemeClr val="tx1"/>
                </a:solidFill>
                <a:latin typeface="Times New Roman" pitchFamily="18" charset="0"/>
              </a:defRPr>
            </a:lvl2pPr>
            <a:lvl3pPr marL="1092594" indent="-218519" eaLnBrk="0" hangingPunct="0">
              <a:defRPr sz="2300">
                <a:solidFill>
                  <a:schemeClr val="tx1"/>
                </a:solidFill>
                <a:latin typeface="Times New Roman" pitchFamily="18" charset="0"/>
              </a:defRPr>
            </a:lvl3pPr>
            <a:lvl4pPr marL="1529631" indent="-218519" eaLnBrk="0" hangingPunct="0">
              <a:defRPr sz="2300">
                <a:solidFill>
                  <a:schemeClr val="tx1"/>
                </a:solidFill>
                <a:latin typeface="Times New Roman" pitchFamily="18" charset="0"/>
              </a:defRPr>
            </a:lvl4pPr>
            <a:lvl5pPr marL="1966669" indent="-218519" eaLnBrk="0" hangingPunct="0">
              <a:defRPr sz="2300">
                <a:solidFill>
                  <a:schemeClr val="tx1"/>
                </a:solidFill>
                <a:latin typeface="Times New Roman" pitchFamily="18" charset="0"/>
              </a:defRPr>
            </a:lvl5pPr>
            <a:lvl6pPr marL="2403706" indent="-218519" eaLnBrk="0" fontAlgn="base" hangingPunct="0">
              <a:spcBef>
                <a:spcPct val="0"/>
              </a:spcBef>
              <a:spcAft>
                <a:spcPct val="0"/>
              </a:spcAft>
              <a:defRPr sz="2300">
                <a:solidFill>
                  <a:schemeClr val="tx1"/>
                </a:solidFill>
                <a:latin typeface="Times New Roman" pitchFamily="18" charset="0"/>
              </a:defRPr>
            </a:lvl6pPr>
            <a:lvl7pPr marL="2840744" indent="-218519" eaLnBrk="0" fontAlgn="base" hangingPunct="0">
              <a:spcBef>
                <a:spcPct val="0"/>
              </a:spcBef>
              <a:spcAft>
                <a:spcPct val="0"/>
              </a:spcAft>
              <a:defRPr sz="2300">
                <a:solidFill>
                  <a:schemeClr val="tx1"/>
                </a:solidFill>
                <a:latin typeface="Times New Roman" pitchFamily="18" charset="0"/>
              </a:defRPr>
            </a:lvl7pPr>
            <a:lvl8pPr marL="3277781" indent="-218519" eaLnBrk="0" fontAlgn="base" hangingPunct="0">
              <a:spcBef>
                <a:spcPct val="0"/>
              </a:spcBef>
              <a:spcAft>
                <a:spcPct val="0"/>
              </a:spcAft>
              <a:defRPr sz="2300">
                <a:solidFill>
                  <a:schemeClr val="tx1"/>
                </a:solidFill>
                <a:latin typeface="Times New Roman" pitchFamily="18" charset="0"/>
              </a:defRPr>
            </a:lvl8pPr>
            <a:lvl9pPr marL="3714819" indent="-218519" eaLnBrk="0" fontAlgn="base" hangingPunct="0">
              <a:spcBef>
                <a:spcPct val="0"/>
              </a:spcBef>
              <a:spcAft>
                <a:spcPct val="0"/>
              </a:spcAft>
              <a:defRPr sz="23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5E6D22-FAB8-4F3D-8495-258A1679AEBF}"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83616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0186" indent="-273148" eaLnBrk="0" hangingPunct="0">
              <a:defRPr sz="2300">
                <a:solidFill>
                  <a:schemeClr val="tx1"/>
                </a:solidFill>
                <a:latin typeface="Times New Roman" pitchFamily="18" charset="0"/>
              </a:defRPr>
            </a:lvl2pPr>
            <a:lvl3pPr marL="1092594" indent="-218519" eaLnBrk="0" hangingPunct="0">
              <a:defRPr sz="2300">
                <a:solidFill>
                  <a:schemeClr val="tx1"/>
                </a:solidFill>
                <a:latin typeface="Times New Roman" pitchFamily="18" charset="0"/>
              </a:defRPr>
            </a:lvl3pPr>
            <a:lvl4pPr marL="1529631" indent="-218519" eaLnBrk="0" hangingPunct="0">
              <a:defRPr sz="2300">
                <a:solidFill>
                  <a:schemeClr val="tx1"/>
                </a:solidFill>
                <a:latin typeface="Times New Roman" pitchFamily="18" charset="0"/>
              </a:defRPr>
            </a:lvl4pPr>
            <a:lvl5pPr marL="1966669" indent="-218519" eaLnBrk="0" hangingPunct="0">
              <a:defRPr sz="2300">
                <a:solidFill>
                  <a:schemeClr val="tx1"/>
                </a:solidFill>
                <a:latin typeface="Times New Roman" pitchFamily="18" charset="0"/>
              </a:defRPr>
            </a:lvl5pPr>
            <a:lvl6pPr marL="2403706" indent="-218519" eaLnBrk="0" fontAlgn="base" hangingPunct="0">
              <a:spcBef>
                <a:spcPct val="0"/>
              </a:spcBef>
              <a:spcAft>
                <a:spcPct val="0"/>
              </a:spcAft>
              <a:defRPr sz="2300">
                <a:solidFill>
                  <a:schemeClr val="tx1"/>
                </a:solidFill>
                <a:latin typeface="Times New Roman" pitchFamily="18" charset="0"/>
              </a:defRPr>
            </a:lvl6pPr>
            <a:lvl7pPr marL="2840744" indent="-218519" eaLnBrk="0" fontAlgn="base" hangingPunct="0">
              <a:spcBef>
                <a:spcPct val="0"/>
              </a:spcBef>
              <a:spcAft>
                <a:spcPct val="0"/>
              </a:spcAft>
              <a:defRPr sz="2300">
                <a:solidFill>
                  <a:schemeClr val="tx1"/>
                </a:solidFill>
                <a:latin typeface="Times New Roman" pitchFamily="18" charset="0"/>
              </a:defRPr>
            </a:lvl7pPr>
            <a:lvl8pPr marL="3277781" indent="-218519" eaLnBrk="0" fontAlgn="base" hangingPunct="0">
              <a:spcBef>
                <a:spcPct val="0"/>
              </a:spcBef>
              <a:spcAft>
                <a:spcPct val="0"/>
              </a:spcAft>
              <a:defRPr sz="2300">
                <a:solidFill>
                  <a:schemeClr val="tx1"/>
                </a:solidFill>
                <a:latin typeface="Times New Roman" pitchFamily="18" charset="0"/>
              </a:defRPr>
            </a:lvl8pPr>
            <a:lvl9pPr marL="3714819" indent="-218519" eaLnBrk="0" fontAlgn="base" hangingPunct="0">
              <a:spcBef>
                <a:spcPct val="0"/>
              </a:spcBef>
              <a:spcAft>
                <a:spcPct val="0"/>
              </a:spcAft>
              <a:defRPr sz="23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61E555-99E5-4989-A7C4-84FA79AF2F9E}"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141506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0186" indent="-273148" eaLnBrk="0" hangingPunct="0">
              <a:defRPr sz="2300">
                <a:solidFill>
                  <a:schemeClr val="tx1"/>
                </a:solidFill>
                <a:latin typeface="Times New Roman" pitchFamily="18" charset="0"/>
              </a:defRPr>
            </a:lvl2pPr>
            <a:lvl3pPr marL="1092594" indent="-218519" eaLnBrk="0" hangingPunct="0">
              <a:defRPr sz="2300">
                <a:solidFill>
                  <a:schemeClr val="tx1"/>
                </a:solidFill>
                <a:latin typeface="Times New Roman" pitchFamily="18" charset="0"/>
              </a:defRPr>
            </a:lvl3pPr>
            <a:lvl4pPr marL="1529631" indent="-218519" eaLnBrk="0" hangingPunct="0">
              <a:defRPr sz="2300">
                <a:solidFill>
                  <a:schemeClr val="tx1"/>
                </a:solidFill>
                <a:latin typeface="Times New Roman" pitchFamily="18" charset="0"/>
              </a:defRPr>
            </a:lvl4pPr>
            <a:lvl5pPr marL="1966669" indent="-218519" eaLnBrk="0" hangingPunct="0">
              <a:defRPr sz="2300">
                <a:solidFill>
                  <a:schemeClr val="tx1"/>
                </a:solidFill>
                <a:latin typeface="Times New Roman" pitchFamily="18" charset="0"/>
              </a:defRPr>
            </a:lvl5pPr>
            <a:lvl6pPr marL="2403706" indent="-218519" eaLnBrk="0" fontAlgn="base" hangingPunct="0">
              <a:spcBef>
                <a:spcPct val="0"/>
              </a:spcBef>
              <a:spcAft>
                <a:spcPct val="0"/>
              </a:spcAft>
              <a:defRPr sz="2300">
                <a:solidFill>
                  <a:schemeClr val="tx1"/>
                </a:solidFill>
                <a:latin typeface="Times New Roman" pitchFamily="18" charset="0"/>
              </a:defRPr>
            </a:lvl6pPr>
            <a:lvl7pPr marL="2840744" indent="-218519" eaLnBrk="0" fontAlgn="base" hangingPunct="0">
              <a:spcBef>
                <a:spcPct val="0"/>
              </a:spcBef>
              <a:spcAft>
                <a:spcPct val="0"/>
              </a:spcAft>
              <a:defRPr sz="2300">
                <a:solidFill>
                  <a:schemeClr val="tx1"/>
                </a:solidFill>
                <a:latin typeface="Times New Roman" pitchFamily="18" charset="0"/>
              </a:defRPr>
            </a:lvl7pPr>
            <a:lvl8pPr marL="3277781" indent="-218519" eaLnBrk="0" fontAlgn="base" hangingPunct="0">
              <a:spcBef>
                <a:spcPct val="0"/>
              </a:spcBef>
              <a:spcAft>
                <a:spcPct val="0"/>
              </a:spcAft>
              <a:defRPr sz="2300">
                <a:solidFill>
                  <a:schemeClr val="tx1"/>
                </a:solidFill>
                <a:latin typeface="Times New Roman" pitchFamily="18" charset="0"/>
              </a:defRPr>
            </a:lvl8pPr>
            <a:lvl9pPr marL="3714819" indent="-218519" eaLnBrk="0" fontAlgn="base" hangingPunct="0">
              <a:spcBef>
                <a:spcPct val="0"/>
              </a:spcBef>
              <a:spcAft>
                <a:spcPct val="0"/>
              </a:spcAft>
              <a:defRPr sz="23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B90FA8-74FD-4654-B81A-DAD1D09D93DD}"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4024220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0186" indent="-273148" eaLnBrk="0" hangingPunct="0">
              <a:defRPr sz="2300">
                <a:solidFill>
                  <a:schemeClr val="tx1"/>
                </a:solidFill>
                <a:latin typeface="Times New Roman" pitchFamily="18" charset="0"/>
              </a:defRPr>
            </a:lvl2pPr>
            <a:lvl3pPr marL="1092594" indent="-218519" eaLnBrk="0" hangingPunct="0">
              <a:defRPr sz="2300">
                <a:solidFill>
                  <a:schemeClr val="tx1"/>
                </a:solidFill>
                <a:latin typeface="Times New Roman" pitchFamily="18" charset="0"/>
              </a:defRPr>
            </a:lvl3pPr>
            <a:lvl4pPr marL="1529631" indent="-218519" eaLnBrk="0" hangingPunct="0">
              <a:defRPr sz="2300">
                <a:solidFill>
                  <a:schemeClr val="tx1"/>
                </a:solidFill>
                <a:latin typeface="Times New Roman" pitchFamily="18" charset="0"/>
              </a:defRPr>
            </a:lvl4pPr>
            <a:lvl5pPr marL="1966669" indent="-218519" eaLnBrk="0" hangingPunct="0">
              <a:defRPr sz="2300">
                <a:solidFill>
                  <a:schemeClr val="tx1"/>
                </a:solidFill>
                <a:latin typeface="Times New Roman" pitchFamily="18" charset="0"/>
              </a:defRPr>
            </a:lvl5pPr>
            <a:lvl6pPr marL="2403706" indent="-218519" eaLnBrk="0" fontAlgn="base" hangingPunct="0">
              <a:spcBef>
                <a:spcPct val="0"/>
              </a:spcBef>
              <a:spcAft>
                <a:spcPct val="0"/>
              </a:spcAft>
              <a:defRPr sz="2300">
                <a:solidFill>
                  <a:schemeClr val="tx1"/>
                </a:solidFill>
                <a:latin typeface="Times New Roman" pitchFamily="18" charset="0"/>
              </a:defRPr>
            </a:lvl6pPr>
            <a:lvl7pPr marL="2840744" indent="-218519" eaLnBrk="0" fontAlgn="base" hangingPunct="0">
              <a:spcBef>
                <a:spcPct val="0"/>
              </a:spcBef>
              <a:spcAft>
                <a:spcPct val="0"/>
              </a:spcAft>
              <a:defRPr sz="2300">
                <a:solidFill>
                  <a:schemeClr val="tx1"/>
                </a:solidFill>
                <a:latin typeface="Times New Roman" pitchFamily="18" charset="0"/>
              </a:defRPr>
            </a:lvl7pPr>
            <a:lvl8pPr marL="3277781" indent="-218519" eaLnBrk="0" fontAlgn="base" hangingPunct="0">
              <a:spcBef>
                <a:spcPct val="0"/>
              </a:spcBef>
              <a:spcAft>
                <a:spcPct val="0"/>
              </a:spcAft>
              <a:defRPr sz="2300">
                <a:solidFill>
                  <a:schemeClr val="tx1"/>
                </a:solidFill>
                <a:latin typeface="Times New Roman" pitchFamily="18" charset="0"/>
              </a:defRPr>
            </a:lvl8pPr>
            <a:lvl9pPr marL="3714819" indent="-218519" eaLnBrk="0" fontAlgn="base" hangingPunct="0">
              <a:spcBef>
                <a:spcPct val="0"/>
              </a:spcBef>
              <a:spcAft>
                <a:spcPct val="0"/>
              </a:spcAft>
              <a:defRPr sz="23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AD89B3-D8D3-4C32-8A61-8F812B62D86B}"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endParaRPr lang="en-US" sz="1100">
              <a:latin typeface="Times New Roman" pitchFamily="18" charset="0"/>
            </a:endParaRPr>
          </a:p>
        </p:txBody>
      </p:sp>
    </p:spTree>
    <p:extLst>
      <p:ext uri="{BB962C8B-B14F-4D97-AF65-F5344CB8AC3E}">
        <p14:creationId xmlns:p14="http://schemas.microsoft.com/office/powerpoint/2010/main" val="740880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389825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0186" indent="-273148" eaLnBrk="0" hangingPunct="0">
              <a:defRPr sz="2300">
                <a:solidFill>
                  <a:schemeClr val="tx1"/>
                </a:solidFill>
                <a:latin typeface="Times New Roman" pitchFamily="18" charset="0"/>
              </a:defRPr>
            </a:lvl2pPr>
            <a:lvl3pPr marL="1092594" indent="-218519" eaLnBrk="0" hangingPunct="0">
              <a:defRPr sz="2300">
                <a:solidFill>
                  <a:schemeClr val="tx1"/>
                </a:solidFill>
                <a:latin typeface="Times New Roman" pitchFamily="18" charset="0"/>
              </a:defRPr>
            </a:lvl3pPr>
            <a:lvl4pPr marL="1529631" indent="-218519" eaLnBrk="0" hangingPunct="0">
              <a:defRPr sz="2300">
                <a:solidFill>
                  <a:schemeClr val="tx1"/>
                </a:solidFill>
                <a:latin typeface="Times New Roman" pitchFamily="18" charset="0"/>
              </a:defRPr>
            </a:lvl4pPr>
            <a:lvl5pPr marL="1966669" indent="-218519" eaLnBrk="0" hangingPunct="0">
              <a:defRPr sz="2300">
                <a:solidFill>
                  <a:schemeClr val="tx1"/>
                </a:solidFill>
                <a:latin typeface="Times New Roman" pitchFamily="18" charset="0"/>
              </a:defRPr>
            </a:lvl5pPr>
            <a:lvl6pPr marL="2403706" indent="-218519" eaLnBrk="0" fontAlgn="base" hangingPunct="0">
              <a:spcBef>
                <a:spcPct val="0"/>
              </a:spcBef>
              <a:spcAft>
                <a:spcPct val="0"/>
              </a:spcAft>
              <a:defRPr sz="2300">
                <a:solidFill>
                  <a:schemeClr val="tx1"/>
                </a:solidFill>
                <a:latin typeface="Times New Roman" pitchFamily="18" charset="0"/>
              </a:defRPr>
            </a:lvl6pPr>
            <a:lvl7pPr marL="2840744" indent="-218519" eaLnBrk="0" fontAlgn="base" hangingPunct="0">
              <a:spcBef>
                <a:spcPct val="0"/>
              </a:spcBef>
              <a:spcAft>
                <a:spcPct val="0"/>
              </a:spcAft>
              <a:defRPr sz="2300">
                <a:solidFill>
                  <a:schemeClr val="tx1"/>
                </a:solidFill>
                <a:latin typeface="Times New Roman" pitchFamily="18" charset="0"/>
              </a:defRPr>
            </a:lvl7pPr>
            <a:lvl8pPr marL="3277781" indent="-218519" eaLnBrk="0" fontAlgn="base" hangingPunct="0">
              <a:spcBef>
                <a:spcPct val="0"/>
              </a:spcBef>
              <a:spcAft>
                <a:spcPct val="0"/>
              </a:spcAft>
              <a:defRPr sz="2300">
                <a:solidFill>
                  <a:schemeClr val="tx1"/>
                </a:solidFill>
                <a:latin typeface="Times New Roman" pitchFamily="18" charset="0"/>
              </a:defRPr>
            </a:lvl8pPr>
            <a:lvl9pPr marL="3714819" indent="-218519" eaLnBrk="0" fontAlgn="base" hangingPunct="0">
              <a:spcBef>
                <a:spcPct val="0"/>
              </a:spcBef>
              <a:spcAft>
                <a:spcPct val="0"/>
              </a:spcAft>
              <a:defRPr sz="23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22E26A-A47A-4887-BCB3-4081AA201F2E}"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endParaRPr lang="en-US">
              <a:latin typeface="Times New Roman" pitchFamily="18" charset="0"/>
            </a:endParaRPr>
          </a:p>
        </p:txBody>
      </p:sp>
    </p:spTree>
    <p:extLst>
      <p:ext uri="{BB962C8B-B14F-4D97-AF65-F5344CB8AC3E}">
        <p14:creationId xmlns:p14="http://schemas.microsoft.com/office/powerpoint/2010/main" val="283752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92A6F5-FB2A-4001-9796-DC9C0F298B0A}" type="slidenum">
              <a:rPr kumimoji="0" lang="en-US" sz="1200" b="0" i="0" u="none" strike="noStrike" kern="1200" cap="none" spc="0" normalizeH="0" baseline="0" noProof="0" smtClean="0">
                <a:ln>
                  <a:noFill/>
                </a:ln>
                <a:solidFill>
                  <a:srgbClr val="000000"/>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893107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F0D1C81F-E0B7-4A94-A402-E7B4E30FC0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D94309-E8DB-4332-8EAB-5E3CE1442DB0}" type="slidenum">
              <a:rPr lang="en-US" altLang="en-US"/>
              <a:pPr>
                <a:spcBef>
                  <a:spcPct val="0"/>
                </a:spcBef>
              </a:pPr>
              <a:t>26</a:t>
            </a:fld>
            <a:endParaRPr lang="en-US" altLang="en-US"/>
          </a:p>
        </p:txBody>
      </p:sp>
      <p:sp>
        <p:nvSpPr>
          <p:cNvPr id="18435" name="Rectangle 2">
            <a:extLst>
              <a:ext uri="{FF2B5EF4-FFF2-40B4-BE49-F238E27FC236}">
                <a16:creationId xmlns:a16="http://schemas.microsoft.com/office/drawing/2014/main" id="{7A706A4A-24F3-42A7-80CD-AF9A42A9D70C}"/>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1978AA21-9F44-4F54-9099-9CA75B2541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65689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C9A3-570E-41C4-A544-C8D6D39C1C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E8BC84-F06D-4F8C-8A54-A35B3812E3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82831E-2C4E-49A3-9BF5-6FDB7ECD4E3E}"/>
              </a:ext>
            </a:extLst>
          </p:cNvPr>
          <p:cNvSpPr>
            <a:spLocks noGrp="1"/>
          </p:cNvSpPr>
          <p:nvPr>
            <p:ph type="dt" sz="half" idx="10"/>
          </p:nvPr>
        </p:nvSpPr>
        <p:spPr/>
        <p:txBody>
          <a:bodyPr/>
          <a:lstStyle/>
          <a:p>
            <a:fld id="{6AC345B9-6FD8-43DC-8B24-C96F20562FF9}" type="datetimeFigureOut">
              <a:rPr lang="en-US" smtClean="0"/>
              <a:t>2/25/2020</a:t>
            </a:fld>
            <a:endParaRPr lang="en-US"/>
          </a:p>
        </p:txBody>
      </p:sp>
      <p:sp>
        <p:nvSpPr>
          <p:cNvPr id="5" name="Footer Placeholder 4">
            <a:extLst>
              <a:ext uri="{FF2B5EF4-FFF2-40B4-BE49-F238E27FC236}">
                <a16:creationId xmlns:a16="http://schemas.microsoft.com/office/drawing/2014/main" id="{8CD2DCDE-8167-4DAC-B4F1-81AE8FD98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DD596-D85D-44AC-9314-522D53D39CEA}"/>
              </a:ext>
            </a:extLst>
          </p:cNvPr>
          <p:cNvSpPr>
            <a:spLocks noGrp="1"/>
          </p:cNvSpPr>
          <p:nvPr>
            <p:ph type="sldNum" sz="quarter" idx="12"/>
          </p:nvPr>
        </p:nvSpPr>
        <p:spPr/>
        <p:txBody>
          <a:bodyPr/>
          <a:lstStyle/>
          <a:p>
            <a:fld id="{B700B019-F345-4820-A838-9DFA8DED75EC}" type="slidenum">
              <a:rPr lang="en-US" smtClean="0"/>
              <a:t>‹#›</a:t>
            </a:fld>
            <a:endParaRPr lang="en-US"/>
          </a:p>
        </p:txBody>
      </p:sp>
    </p:spTree>
    <p:extLst>
      <p:ext uri="{BB962C8B-B14F-4D97-AF65-F5344CB8AC3E}">
        <p14:creationId xmlns:p14="http://schemas.microsoft.com/office/powerpoint/2010/main" val="310069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080A-98BA-4DF1-A7B0-F71BC83370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AC8C8C-2AEB-4DB6-A74D-A3B65AFE04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F67AC-31F3-4DB7-882F-1AA5908AA972}"/>
              </a:ext>
            </a:extLst>
          </p:cNvPr>
          <p:cNvSpPr>
            <a:spLocks noGrp="1"/>
          </p:cNvSpPr>
          <p:nvPr>
            <p:ph type="dt" sz="half" idx="10"/>
          </p:nvPr>
        </p:nvSpPr>
        <p:spPr/>
        <p:txBody>
          <a:bodyPr/>
          <a:lstStyle/>
          <a:p>
            <a:fld id="{6AC345B9-6FD8-43DC-8B24-C96F20562FF9}" type="datetimeFigureOut">
              <a:rPr lang="en-US" smtClean="0"/>
              <a:t>2/25/2020</a:t>
            </a:fld>
            <a:endParaRPr lang="en-US"/>
          </a:p>
        </p:txBody>
      </p:sp>
      <p:sp>
        <p:nvSpPr>
          <p:cNvPr id="5" name="Footer Placeholder 4">
            <a:extLst>
              <a:ext uri="{FF2B5EF4-FFF2-40B4-BE49-F238E27FC236}">
                <a16:creationId xmlns:a16="http://schemas.microsoft.com/office/drawing/2014/main" id="{5B92D569-165D-4C3F-9AD4-C266FDDD0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6DB6AC-DD31-4E5F-859F-37B7B8C5DB51}"/>
              </a:ext>
            </a:extLst>
          </p:cNvPr>
          <p:cNvSpPr>
            <a:spLocks noGrp="1"/>
          </p:cNvSpPr>
          <p:nvPr>
            <p:ph type="sldNum" sz="quarter" idx="12"/>
          </p:nvPr>
        </p:nvSpPr>
        <p:spPr/>
        <p:txBody>
          <a:bodyPr/>
          <a:lstStyle/>
          <a:p>
            <a:fld id="{B700B019-F345-4820-A838-9DFA8DED75EC}" type="slidenum">
              <a:rPr lang="en-US" smtClean="0"/>
              <a:t>‹#›</a:t>
            </a:fld>
            <a:endParaRPr lang="en-US"/>
          </a:p>
        </p:txBody>
      </p:sp>
    </p:spTree>
    <p:extLst>
      <p:ext uri="{BB962C8B-B14F-4D97-AF65-F5344CB8AC3E}">
        <p14:creationId xmlns:p14="http://schemas.microsoft.com/office/powerpoint/2010/main" val="299174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D4CC03-5D83-45F4-973D-E792F9E2E8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FBB062-D992-4980-AB9D-2FC0D9E010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2E96D-9E84-45EA-B64E-B40EF9FD101B}"/>
              </a:ext>
            </a:extLst>
          </p:cNvPr>
          <p:cNvSpPr>
            <a:spLocks noGrp="1"/>
          </p:cNvSpPr>
          <p:nvPr>
            <p:ph type="dt" sz="half" idx="10"/>
          </p:nvPr>
        </p:nvSpPr>
        <p:spPr/>
        <p:txBody>
          <a:bodyPr/>
          <a:lstStyle/>
          <a:p>
            <a:fld id="{6AC345B9-6FD8-43DC-8B24-C96F20562FF9}" type="datetimeFigureOut">
              <a:rPr lang="en-US" smtClean="0"/>
              <a:t>2/25/2020</a:t>
            </a:fld>
            <a:endParaRPr lang="en-US"/>
          </a:p>
        </p:txBody>
      </p:sp>
      <p:sp>
        <p:nvSpPr>
          <p:cNvPr id="5" name="Footer Placeholder 4">
            <a:extLst>
              <a:ext uri="{FF2B5EF4-FFF2-40B4-BE49-F238E27FC236}">
                <a16:creationId xmlns:a16="http://schemas.microsoft.com/office/drawing/2014/main" id="{EBAA2C9E-935A-4FED-9697-9112E7AFA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F3843-F667-4E73-B578-D7D234D0D47A}"/>
              </a:ext>
            </a:extLst>
          </p:cNvPr>
          <p:cNvSpPr>
            <a:spLocks noGrp="1"/>
          </p:cNvSpPr>
          <p:nvPr>
            <p:ph type="sldNum" sz="quarter" idx="12"/>
          </p:nvPr>
        </p:nvSpPr>
        <p:spPr/>
        <p:txBody>
          <a:bodyPr/>
          <a:lstStyle/>
          <a:p>
            <a:fld id="{B700B019-F345-4820-A838-9DFA8DED75EC}" type="slidenum">
              <a:rPr lang="en-US" smtClean="0"/>
              <a:t>‹#›</a:t>
            </a:fld>
            <a:endParaRPr lang="en-US"/>
          </a:p>
        </p:txBody>
      </p:sp>
    </p:spTree>
    <p:extLst>
      <p:ext uri="{BB962C8B-B14F-4D97-AF65-F5344CB8AC3E}">
        <p14:creationId xmlns:p14="http://schemas.microsoft.com/office/powerpoint/2010/main" val="1848439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309EBE24-9F73-42CF-A5D2-DEACF6AF69C0}" type="slidenum">
              <a:rPr lang="en-US"/>
              <a:pPr>
                <a:defRPr/>
              </a:pPr>
              <a:t>‹#›</a:t>
            </a:fld>
            <a:endParaRPr lang="en-US"/>
          </a:p>
        </p:txBody>
      </p:sp>
    </p:spTree>
    <p:extLst>
      <p:ext uri="{BB962C8B-B14F-4D97-AF65-F5344CB8AC3E}">
        <p14:creationId xmlns:p14="http://schemas.microsoft.com/office/powerpoint/2010/main" val="1549556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B7FB8B8-29F0-41D8-8553-DFBEC14B7760}" type="slidenum">
              <a:rPr lang="en-US"/>
              <a:pPr>
                <a:defRPr/>
              </a:pPr>
              <a:t>‹#›</a:t>
            </a:fld>
            <a:endParaRPr lang="en-US"/>
          </a:p>
        </p:txBody>
      </p:sp>
    </p:spTree>
    <p:extLst>
      <p:ext uri="{BB962C8B-B14F-4D97-AF65-F5344CB8AC3E}">
        <p14:creationId xmlns:p14="http://schemas.microsoft.com/office/powerpoint/2010/main" val="3321539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F552779-62EA-4BC1-9B66-4B7A8D4E6A9D}" type="slidenum">
              <a:rPr lang="en-US"/>
              <a:pPr>
                <a:defRPr/>
              </a:pPr>
              <a:t>‹#›</a:t>
            </a:fld>
            <a:endParaRPr lang="en-US"/>
          </a:p>
        </p:txBody>
      </p:sp>
    </p:spTree>
    <p:extLst>
      <p:ext uri="{BB962C8B-B14F-4D97-AF65-F5344CB8AC3E}">
        <p14:creationId xmlns:p14="http://schemas.microsoft.com/office/powerpoint/2010/main" val="2308380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4344CE15-13CE-49E8-9235-3B8D0F2F3B65}" type="slidenum">
              <a:rPr lang="en-US"/>
              <a:pPr>
                <a:defRPr/>
              </a:pPr>
              <a:t>‹#›</a:t>
            </a:fld>
            <a:endParaRPr lang="en-US"/>
          </a:p>
        </p:txBody>
      </p:sp>
    </p:spTree>
    <p:extLst>
      <p:ext uri="{BB962C8B-B14F-4D97-AF65-F5344CB8AC3E}">
        <p14:creationId xmlns:p14="http://schemas.microsoft.com/office/powerpoint/2010/main" val="424887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E2CD8F44-4700-4075-8708-599D3B453A26}" type="slidenum">
              <a:rPr lang="en-US"/>
              <a:pPr>
                <a:defRPr/>
              </a:pPr>
              <a:t>‹#›</a:t>
            </a:fld>
            <a:endParaRPr lang="en-US"/>
          </a:p>
        </p:txBody>
      </p:sp>
    </p:spTree>
    <p:extLst>
      <p:ext uri="{BB962C8B-B14F-4D97-AF65-F5344CB8AC3E}">
        <p14:creationId xmlns:p14="http://schemas.microsoft.com/office/powerpoint/2010/main" val="3592988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0B6262F0-0977-49B8-897D-5DB3D95122FB}" type="slidenum">
              <a:rPr lang="en-US"/>
              <a:pPr>
                <a:defRPr/>
              </a:pPr>
              <a:t>‹#›</a:t>
            </a:fld>
            <a:endParaRPr lang="en-US"/>
          </a:p>
        </p:txBody>
      </p:sp>
    </p:spTree>
    <p:extLst>
      <p:ext uri="{BB962C8B-B14F-4D97-AF65-F5344CB8AC3E}">
        <p14:creationId xmlns:p14="http://schemas.microsoft.com/office/powerpoint/2010/main" val="2755896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4AE8223-15CF-42B4-8AF4-287AE78AA7B4}" type="slidenum">
              <a:rPr lang="en-US"/>
              <a:pPr>
                <a:defRPr/>
              </a:pPr>
              <a:t>‹#›</a:t>
            </a:fld>
            <a:endParaRPr lang="en-US"/>
          </a:p>
        </p:txBody>
      </p:sp>
    </p:spTree>
    <p:extLst>
      <p:ext uri="{BB962C8B-B14F-4D97-AF65-F5344CB8AC3E}">
        <p14:creationId xmlns:p14="http://schemas.microsoft.com/office/powerpoint/2010/main" val="3337538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95FC64B-2338-4F50-9ABD-A553B63F9374}" type="slidenum">
              <a:rPr lang="en-US"/>
              <a:pPr>
                <a:defRPr/>
              </a:pPr>
              <a:t>‹#›</a:t>
            </a:fld>
            <a:endParaRPr lang="en-US"/>
          </a:p>
        </p:txBody>
      </p:sp>
    </p:spTree>
    <p:extLst>
      <p:ext uri="{BB962C8B-B14F-4D97-AF65-F5344CB8AC3E}">
        <p14:creationId xmlns:p14="http://schemas.microsoft.com/office/powerpoint/2010/main" val="3805252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A6DD-9B64-4C06-BAEB-E94166DBF7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57F94B-EC7B-459A-831B-0256BEB573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8346C8-417F-45AD-9167-C2D87322A2C5}"/>
              </a:ext>
            </a:extLst>
          </p:cNvPr>
          <p:cNvSpPr>
            <a:spLocks noGrp="1"/>
          </p:cNvSpPr>
          <p:nvPr>
            <p:ph type="dt" sz="half" idx="10"/>
          </p:nvPr>
        </p:nvSpPr>
        <p:spPr/>
        <p:txBody>
          <a:bodyPr/>
          <a:lstStyle/>
          <a:p>
            <a:fld id="{6AC345B9-6FD8-43DC-8B24-C96F20562FF9}" type="datetimeFigureOut">
              <a:rPr lang="en-US" smtClean="0"/>
              <a:t>2/25/2020</a:t>
            </a:fld>
            <a:endParaRPr lang="en-US"/>
          </a:p>
        </p:txBody>
      </p:sp>
      <p:sp>
        <p:nvSpPr>
          <p:cNvPr id="5" name="Footer Placeholder 4">
            <a:extLst>
              <a:ext uri="{FF2B5EF4-FFF2-40B4-BE49-F238E27FC236}">
                <a16:creationId xmlns:a16="http://schemas.microsoft.com/office/drawing/2014/main" id="{3AC953A9-59B2-498E-9EF9-282A3D375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E8DD3-8C2B-4C54-BFA3-7D2773D68E79}"/>
              </a:ext>
            </a:extLst>
          </p:cNvPr>
          <p:cNvSpPr>
            <a:spLocks noGrp="1"/>
          </p:cNvSpPr>
          <p:nvPr>
            <p:ph type="sldNum" sz="quarter" idx="12"/>
          </p:nvPr>
        </p:nvSpPr>
        <p:spPr/>
        <p:txBody>
          <a:bodyPr/>
          <a:lstStyle/>
          <a:p>
            <a:fld id="{B700B019-F345-4820-A838-9DFA8DED75EC}" type="slidenum">
              <a:rPr lang="en-US" smtClean="0"/>
              <a:t>‹#›</a:t>
            </a:fld>
            <a:endParaRPr lang="en-US"/>
          </a:p>
        </p:txBody>
      </p:sp>
    </p:spTree>
    <p:extLst>
      <p:ext uri="{BB962C8B-B14F-4D97-AF65-F5344CB8AC3E}">
        <p14:creationId xmlns:p14="http://schemas.microsoft.com/office/powerpoint/2010/main" val="543176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4AAD09F-335D-408A-9758-E19AB7E6F89E}" type="slidenum">
              <a:rPr lang="en-US"/>
              <a:pPr>
                <a:defRPr/>
              </a:pPr>
              <a:t>‹#›</a:t>
            </a:fld>
            <a:endParaRPr lang="en-US"/>
          </a:p>
        </p:txBody>
      </p:sp>
    </p:spTree>
    <p:extLst>
      <p:ext uri="{BB962C8B-B14F-4D97-AF65-F5344CB8AC3E}">
        <p14:creationId xmlns:p14="http://schemas.microsoft.com/office/powerpoint/2010/main" val="615204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803A6156-E311-4E31-9306-01AEF5BC6913}" type="slidenum">
              <a:rPr lang="en-US"/>
              <a:pPr>
                <a:defRPr/>
              </a:pPr>
              <a:t>‹#›</a:t>
            </a:fld>
            <a:endParaRPr lang="en-US"/>
          </a:p>
        </p:txBody>
      </p:sp>
    </p:spTree>
    <p:extLst>
      <p:ext uri="{BB962C8B-B14F-4D97-AF65-F5344CB8AC3E}">
        <p14:creationId xmlns:p14="http://schemas.microsoft.com/office/powerpoint/2010/main" val="2865446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F5F099E-0571-4C1A-B8F4-382AB97A6497}" type="slidenum">
              <a:rPr lang="en-US"/>
              <a:pPr>
                <a:defRPr/>
              </a:pPr>
              <a:t>‹#›</a:t>
            </a:fld>
            <a:endParaRPr lang="en-US"/>
          </a:p>
        </p:txBody>
      </p:sp>
    </p:spTree>
    <p:extLst>
      <p:ext uri="{BB962C8B-B14F-4D97-AF65-F5344CB8AC3E}">
        <p14:creationId xmlns:p14="http://schemas.microsoft.com/office/powerpoint/2010/main" val="1037281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8E6FAEF7-4C9A-4570-87FC-5A7B814E0185}" type="slidenum">
              <a:rPr lang="en-US"/>
              <a:pPr>
                <a:defRPr/>
              </a:pPr>
              <a:t>‹#›</a:t>
            </a:fld>
            <a:endParaRPr lang="en-US"/>
          </a:p>
        </p:txBody>
      </p:sp>
    </p:spTree>
    <p:extLst>
      <p:ext uri="{BB962C8B-B14F-4D97-AF65-F5344CB8AC3E}">
        <p14:creationId xmlns:p14="http://schemas.microsoft.com/office/powerpoint/2010/main" val="2016304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309EBE24-9F73-42CF-A5D2-DEACF6AF69C0}" type="slidenum">
              <a:rPr lang="en-US"/>
              <a:pPr>
                <a:defRPr/>
              </a:pPr>
              <a:t>‹#›</a:t>
            </a:fld>
            <a:endParaRPr lang="en-US"/>
          </a:p>
        </p:txBody>
      </p:sp>
    </p:spTree>
    <p:extLst>
      <p:ext uri="{BB962C8B-B14F-4D97-AF65-F5344CB8AC3E}">
        <p14:creationId xmlns:p14="http://schemas.microsoft.com/office/powerpoint/2010/main" val="2617191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B7FB8B8-29F0-41D8-8553-DFBEC14B7760}" type="slidenum">
              <a:rPr lang="en-US"/>
              <a:pPr>
                <a:defRPr/>
              </a:pPr>
              <a:t>‹#›</a:t>
            </a:fld>
            <a:endParaRPr lang="en-US"/>
          </a:p>
        </p:txBody>
      </p:sp>
    </p:spTree>
    <p:extLst>
      <p:ext uri="{BB962C8B-B14F-4D97-AF65-F5344CB8AC3E}">
        <p14:creationId xmlns:p14="http://schemas.microsoft.com/office/powerpoint/2010/main" val="3527847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F552779-62EA-4BC1-9B66-4B7A8D4E6A9D}" type="slidenum">
              <a:rPr lang="en-US"/>
              <a:pPr>
                <a:defRPr/>
              </a:pPr>
              <a:t>‹#›</a:t>
            </a:fld>
            <a:endParaRPr lang="en-US"/>
          </a:p>
        </p:txBody>
      </p:sp>
    </p:spTree>
    <p:extLst>
      <p:ext uri="{BB962C8B-B14F-4D97-AF65-F5344CB8AC3E}">
        <p14:creationId xmlns:p14="http://schemas.microsoft.com/office/powerpoint/2010/main" val="2377073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4344CE15-13CE-49E8-9235-3B8D0F2F3B65}" type="slidenum">
              <a:rPr lang="en-US"/>
              <a:pPr>
                <a:defRPr/>
              </a:pPr>
              <a:t>‹#›</a:t>
            </a:fld>
            <a:endParaRPr lang="en-US"/>
          </a:p>
        </p:txBody>
      </p:sp>
    </p:spTree>
    <p:extLst>
      <p:ext uri="{BB962C8B-B14F-4D97-AF65-F5344CB8AC3E}">
        <p14:creationId xmlns:p14="http://schemas.microsoft.com/office/powerpoint/2010/main" val="1283738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E2CD8F44-4700-4075-8708-599D3B453A26}" type="slidenum">
              <a:rPr lang="en-US"/>
              <a:pPr>
                <a:defRPr/>
              </a:pPr>
              <a:t>‹#›</a:t>
            </a:fld>
            <a:endParaRPr lang="en-US"/>
          </a:p>
        </p:txBody>
      </p:sp>
    </p:spTree>
    <p:extLst>
      <p:ext uri="{BB962C8B-B14F-4D97-AF65-F5344CB8AC3E}">
        <p14:creationId xmlns:p14="http://schemas.microsoft.com/office/powerpoint/2010/main" val="2118532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0B6262F0-0977-49B8-897D-5DB3D95122FB}" type="slidenum">
              <a:rPr lang="en-US"/>
              <a:pPr>
                <a:defRPr/>
              </a:pPr>
              <a:t>‹#›</a:t>
            </a:fld>
            <a:endParaRPr lang="en-US"/>
          </a:p>
        </p:txBody>
      </p:sp>
    </p:spTree>
    <p:extLst>
      <p:ext uri="{BB962C8B-B14F-4D97-AF65-F5344CB8AC3E}">
        <p14:creationId xmlns:p14="http://schemas.microsoft.com/office/powerpoint/2010/main" val="175617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6EE7-5A62-4792-A293-87588AD8B9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A3E00D-777A-49B6-88B1-A4EFC6E29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C46654-51AC-44FD-89CF-BD9D366E8DC7}"/>
              </a:ext>
            </a:extLst>
          </p:cNvPr>
          <p:cNvSpPr>
            <a:spLocks noGrp="1"/>
          </p:cNvSpPr>
          <p:nvPr>
            <p:ph type="dt" sz="half" idx="10"/>
          </p:nvPr>
        </p:nvSpPr>
        <p:spPr/>
        <p:txBody>
          <a:bodyPr/>
          <a:lstStyle/>
          <a:p>
            <a:fld id="{6AC345B9-6FD8-43DC-8B24-C96F20562FF9}" type="datetimeFigureOut">
              <a:rPr lang="en-US" smtClean="0"/>
              <a:t>2/25/2020</a:t>
            </a:fld>
            <a:endParaRPr lang="en-US"/>
          </a:p>
        </p:txBody>
      </p:sp>
      <p:sp>
        <p:nvSpPr>
          <p:cNvPr id="5" name="Footer Placeholder 4">
            <a:extLst>
              <a:ext uri="{FF2B5EF4-FFF2-40B4-BE49-F238E27FC236}">
                <a16:creationId xmlns:a16="http://schemas.microsoft.com/office/drawing/2014/main" id="{596EA9B1-CEBD-4C4A-98EE-3E0A3DAAE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B4DC6-2DAB-4803-BB44-A9FF688BAAED}"/>
              </a:ext>
            </a:extLst>
          </p:cNvPr>
          <p:cNvSpPr>
            <a:spLocks noGrp="1"/>
          </p:cNvSpPr>
          <p:nvPr>
            <p:ph type="sldNum" sz="quarter" idx="12"/>
          </p:nvPr>
        </p:nvSpPr>
        <p:spPr/>
        <p:txBody>
          <a:bodyPr/>
          <a:lstStyle/>
          <a:p>
            <a:fld id="{B700B019-F345-4820-A838-9DFA8DED75EC}" type="slidenum">
              <a:rPr lang="en-US" smtClean="0"/>
              <a:t>‹#›</a:t>
            </a:fld>
            <a:endParaRPr lang="en-US"/>
          </a:p>
        </p:txBody>
      </p:sp>
    </p:spTree>
    <p:extLst>
      <p:ext uri="{BB962C8B-B14F-4D97-AF65-F5344CB8AC3E}">
        <p14:creationId xmlns:p14="http://schemas.microsoft.com/office/powerpoint/2010/main" val="676127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4AE8223-15CF-42B4-8AF4-287AE78AA7B4}" type="slidenum">
              <a:rPr lang="en-US"/>
              <a:pPr>
                <a:defRPr/>
              </a:pPr>
              <a:t>‹#›</a:t>
            </a:fld>
            <a:endParaRPr lang="en-US"/>
          </a:p>
        </p:txBody>
      </p:sp>
    </p:spTree>
    <p:extLst>
      <p:ext uri="{BB962C8B-B14F-4D97-AF65-F5344CB8AC3E}">
        <p14:creationId xmlns:p14="http://schemas.microsoft.com/office/powerpoint/2010/main" val="4096394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95FC64B-2338-4F50-9ABD-A553B63F9374}" type="slidenum">
              <a:rPr lang="en-US"/>
              <a:pPr>
                <a:defRPr/>
              </a:pPr>
              <a:t>‹#›</a:t>
            </a:fld>
            <a:endParaRPr lang="en-US"/>
          </a:p>
        </p:txBody>
      </p:sp>
    </p:spTree>
    <p:extLst>
      <p:ext uri="{BB962C8B-B14F-4D97-AF65-F5344CB8AC3E}">
        <p14:creationId xmlns:p14="http://schemas.microsoft.com/office/powerpoint/2010/main" val="3636322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4AAD09F-335D-408A-9758-E19AB7E6F89E}" type="slidenum">
              <a:rPr lang="en-US"/>
              <a:pPr>
                <a:defRPr/>
              </a:pPr>
              <a:t>‹#›</a:t>
            </a:fld>
            <a:endParaRPr lang="en-US"/>
          </a:p>
        </p:txBody>
      </p:sp>
    </p:spTree>
    <p:extLst>
      <p:ext uri="{BB962C8B-B14F-4D97-AF65-F5344CB8AC3E}">
        <p14:creationId xmlns:p14="http://schemas.microsoft.com/office/powerpoint/2010/main" val="8851050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803A6156-E311-4E31-9306-01AEF5BC6913}" type="slidenum">
              <a:rPr lang="en-US"/>
              <a:pPr>
                <a:defRPr/>
              </a:pPr>
              <a:t>‹#›</a:t>
            </a:fld>
            <a:endParaRPr lang="en-US"/>
          </a:p>
        </p:txBody>
      </p:sp>
    </p:spTree>
    <p:extLst>
      <p:ext uri="{BB962C8B-B14F-4D97-AF65-F5344CB8AC3E}">
        <p14:creationId xmlns:p14="http://schemas.microsoft.com/office/powerpoint/2010/main" val="3965798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F5F099E-0571-4C1A-B8F4-382AB97A6497}" type="slidenum">
              <a:rPr lang="en-US"/>
              <a:pPr>
                <a:defRPr/>
              </a:pPr>
              <a:t>‹#›</a:t>
            </a:fld>
            <a:endParaRPr lang="en-US"/>
          </a:p>
        </p:txBody>
      </p:sp>
    </p:spTree>
    <p:extLst>
      <p:ext uri="{BB962C8B-B14F-4D97-AF65-F5344CB8AC3E}">
        <p14:creationId xmlns:p14="http://schemas.microsoft.com/office/powerpoint/2010/main" val="4179684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8E6FAEF7-4C9A-4570-87FC-5A7B814E0185}" type="slidenum">
              <a:rPr lang="en-US"/>
              <a:pPr>
                <a:defRPr/>
              </a:pPr>
              <a:t>‹#›</a:t>
            </a:fld>
            <a:endParaRPr lang="en-US"/>
          </a:p>
        </p:txBody>
      </p:sp>
    </p:spTree>
    <p:extLst>
      <p:ext uri="{BB962C8B-B14F-4D97-AF65-F5344CB8AC3E}">
        <p14:creationId xmlns:p14="http://schemas.microsoft.com/office/powerpoint/2010/main" val="3819562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6DFD38B-7D7E-424A-A06C-1E40FF4E2D10}" type="slidenum">
              <a:rPr lang="en-US"/>
              <a:pPr>
                <a:defRPr/>
              </a:pPr>
              <a:t>‹#›</a:t>
            </a:fld>
            <a:endParaRPr lang="en-US"/>
          </a:p>
        </p:txBody>
      </p:sp>
    </p:spTree>
    <p:extLst>
      <p:ext uri="{BB962C8B-B14F-4D97-AF65-F5344CB8AC3E}">
        <p14:creationId xmlns:p14="http://schemas.microsoft.com/office/powerpoint/2010/main" val="2143013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3B035-45E5-4367-9192-24CC0DACEE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32D58A-9B76-41FC-BBCE-12CAC4B2F9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54AB66-FAE6-4205-AD8C-526A73F7765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592F6A-A684-4588-9DA7-9B997F549B8B}"/>
              </a:ext>
            </a:extLst>
          </p:cNvPr>
          <p:cNvSpPr>
            <a:spLocks noGrp="1"/>
          </p:cNvSpPr>
          <p:nvPr>
            <p:ph type="dt" sz="half" idx="10"/>
          </p:nvPr>
        </p:nvSpPr>
        <p:spPr/>
        <p:txBody>
          <a:bodyPr/>
          <a:lstStyle/>
          <a:p>
            <a:fld id="{6AC345B9-6FD8-43DC-8B24-C96F20562FF9}" type="datetimeFigureOut">
              <a:rPr lang="en-US" smtClean="0"/>
              <a:t>2/25/2020</a:t>
            </a:fld>
            <a:endParaRPr lang="en-US"/>
          </a:p>
        </p:txBody>
      </p:sp>
      <p:sp>
        <p:nvSpPr>
          <p:cNvPr id="6" name="Footer Placeholder 5">
            <a:extLst>
              <a:ext uri="{FF2B5EF4-FFF2-40B4-BE49-F238E27FC236}">
                <a16:creationId xmlns:a16="http://schemas.microsoft.com/office/drawing/2014/main" id="{7B257390-85BC-44F0-B2AD-D3D12E5E58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AE429-B77B-4E26-90DC-B431FB10FC12}"/>
              </a:ext>
            </a:extLst>
          </p:cNvPr>
          <p:cNvSpPr>
            <a:spLocks noGrp="1"/>
          </p:cNvSpPr>
          <p:nvPr>
            <p:ph type="sldNum" sz="quarter" idx="12"/>
          </p:nvPr>
        </p:nvSpPr>
        <p:spPr/>
        <p:txBody>
          <a:bodyPr/>
          <a:lstStyle/>
          <a:p>
            <a:fld id="{B700B019-F345-4820-A838-9DFA8DED75EC}" type="slidenum">
              <a:rPr lang="en-US" smtClean="0"/>
              <a:t>‹#›</a:t>
            </a:fld>
            <a:endParaRPr lang="en-US"/>
          </a:p>
        </p:txBody>
      </p:sp>
    </p:spTree>
    <p:extLst>
      <p:ext uri="{BB962C8B-B14F-4D97-AF65-F5344CB8AC3E}">
        <p14:creationId xmlns:p14="http://schemas.microsoft.com/office/powerpoint/2010/main" val="4263778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1D9A-0540-4B3D-B3EA-D29E67A90F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2D09DD-CCFE-4947-9952-CB2AB2FC7B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D709A8-703D-4A85-898F-574CF2E780D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6C4845-1A45-4015-B9BE-B49D106870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65C33F3-55E5-41BC-9136-4420D08C2AF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457DC-929C-4A02-A13F-62EA5F714D15}"/>
              </a:ext>
            </a:extLst>
          </p:cNvPr>
          <p:cNvSpPr>
            <a:spLocks noGrp="1"/>
          </p:cNvSpPr>
          <p:nvPr>
            <p:ph type="dt" sz="half" idx="10"/>
          </p:nvPr>
        </p:nvSpPr>
        <p:spPr/>
        <p:txBody>
          <a:bodyPr/>
          <a:lstStyle/>
          <a:p>
            <a:fld id="{6AC345B9-6FD8-43DC-8B24-C96F20562FF9}" type="datetimeFigureOut">
              <a:rPr lang="en-US" smtClean="0"/>
              <a:t>2/25/2020</a:t>
            </a:fld>
            <a:endParaRPr lang="en-US"/>
          </a:p>
        </p:txBody>
      </p:sp>
      <p:sp>
        <p:nvSpPr>
          <p:cNvPr id="8" name="Footer Placeholder 7">
            <a:extLst>
              <a:ext uri="{FF2B5EF4-FFF2-40B4-BE49-F238E27FC236}">
                <a16:creationId xmlns:a16="http://schemas.microsoft.com/office/drawing/2014/main" id="{7235B539-578A-465F-8777-8EEFBA2AC3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3FE53C-2C9A-482B-87AF-5E369BF5DCE1}"/>
              </a:ext>
            </a:extLst>
          </p:cNvPr>
          <p:cNvSpPr>
            <a:spLocks noGrp="1"/>
          </p:cNvSpPr>
          <p:nvPr>
            <p:ph type="sldNum" sz="quarter" idx="12"/>
          </p:nvPr>
        </p:nvSpPr>
        <p:spPr/>
        <p:txBody>
          <a:bodyPr/>
          <a:lstStyle/>
          <a:p>
            <a:fld id="{B700B019-F345-4820-A838-9DFA8DED75EC}" type="slidenum">
              <a:rPr lang="en-US" smtClean="0"/>
              <a:t>‹#›</a:t>
            </a:fld>
            <a:endParaRPr lang="en-US"/>
          </a:p>
        </p:txBody>
      </p:sp>
    </p:spTree>
    <p:extLst>
      <p:ext uri="{BB962C8B-B14F-4D97-AF65-F5344CB8AC3E}">
        <p14:creationId xmlns:p14="http://schemas.microsoft.com/office/powerpoint/2010/main" val="1803028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44CB-6C16-4E04-8535-D91723A925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AB7299-CD0D-4DA8-90DA-555FBEF7D84D}"/>
              </a:ext>
            </a:extLst>
          </p:cNvPr>
          <p:cNvSpPr>
            <a:spLocks noGrp="1"/>
          </p:cNvSpPr>
          <p:nvPr>
            <p:ph type="dt" sz="half" idx="10"/>
          </p:nvPr>
        </p:nvSpPr>
        <p:spPr/>
        <p:txBody>
          <a:bodyPr/>
          <a:lstStyle/>
          <a:p>
            <a:fld id="{6AC345B9-6FD8-43DC-8B24-C96F20562FF9}" type="datetimeFigureOut">
              <a:rPr lang="en-US" smtClean="0"/>
              <a:t>2/25/2020</a:t>
            </a:fld>
            <a:endParaRPr lang="en-US"/>
          </a:p>
        </p:txBody>
      </p:sp>
      <p:sp>
        <p:nvSpPr>
          <p:cNvPr id="4" name="Footer Placeholder 3">
            <a:extLst>
              <a:ext uri="{FF2B5EF4-FFF2-40B4-BE49-F238E27FC236}">
                <a16:creationId xmlns:a16="http://schemas.microsoft.com/office/drawing/2014/main" id="{A77AF537-E974-464F-8EE7-7836A6023D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44A71E-7D6A-4126-A75A-B6FCA0679F9A}"/>
              </a:ext>
            </a:extLst>
          </p:cNvPr>
          <p:cNvSpPr>
            <a:spLocks noGrp="1"/>
          </p:cNvSpPr>
          <p:nvPr>
            <p:ph type="sldNum" sz="quarter" idx="12"/>
          </p:nvPr>
        </p:nvSpPr>
        <p:spPr/>
        <p:txBody>
          <a:bodyPr/>
          <a:lstStyle/>
          <a:p>
            <a:fld id="{B700B019-F345-4820-A838-9DFA8DED75EC}" type="slidenum">
              <a:rPr lang="en-US" smtClean="0"/>
              <a:t>‹#›</a:t>
            </a:fld>
            <a:endParaRPr lang="en-US"/>
          </a:p>
        </p:txBody>
      </p:sp>
    </p:spTree>
    <p:extLst>
      <p:ext uri="{BB962C8B-B14F-4D97-AF65-F5344CB8AC3E}">
        <p14:creationId xmlns:p14="http://schemas.microsoft.com/office/powerpoint/2010/main" val="3734119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855895-0298-4DC0-B53F-966561194193}"/>
              </a:ext>
            </a:extLst>
          </p:cNvPr>
          <p:cNvSpPr>
            <a:spLocks noGrp="1"/>
          </p:cNvSpPr>
          <p:nvPr>
            <p:ph type="dt" sz="half" idx="10"/>
          </p:nvPr>
        </p:nvSpPr>
        <p:spPr/>
        <p:txBody>
          <a:bodyPr/>
          <a:lstStyle/>
          <a:p>
            <a:fld id="{6AC345B9-6FD8-43DC-8B24-C96F20562FF9}" type="datetimeFigureOut">
              <a:rPr lang="en-US" smtClean="0"/>
              <a:t>2/25/2020</a:t>
            </a:fld>
            <a:endParaRPr lang="en-US"/>
          </a:p>
        </p:txBody>
      </p:sp>
      <p:sp>
        <p:nvSpPr>
          <p:cNvPr id="3" name="Footer Placeholder 2">
            <a:extLst>
              <a:ext uri="{FF2B5EF4-FFF2-40B4-BE49-F238E27FC236}">
                <a16:creationId xmlns:a16="http://schemas.microsoft.com/office/drawing/2014/main" id="{B2D9A0BE-1D60-4765-9343-69AF121D3D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456BC-106B-4F57-AC92-1729E27EF75C}"/>
              </a:ext>
            </a:extLst>
          </p:cNvPr>
          <p:cNvSpPr>
            <a:spLocks noGrp="1"/>
          </p:cNvSpPr>
          <p:nvPr>
            <p:ph type="sldNum" sz="quarter" idx="12"/>
          </p:nvPr>
        </p:nvSpPr>
        <p:spPr/>
        <p:txBody>
          <a:bodyPr/>
          <a:lstStyle/>
          <a:p>
            <a:fld id="{B700B019-F345-4820-A838-9DFA8DED75EC}" type="slidenum">
              <a:rPr lang="en-US" smtClean="0"/>
              <a:t>‹#›</a:t>
            </a:fld>
            <a:endParaRPr lang="en-US"/>
          </a:p>
        </p:txBody>
      </p:sp>
    </p:spTree>
    <p:extLst>
      <p:ext uri="{BB962C8B-B14F-4D97-AF65-F5344CB8AC3E}">
        <p14:creationId xmlns:p14="http://schemas.microsoft.com/office/powerpoint/2010/main" val="333179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13F6-A209-4E3C-8B76-E081A6D0A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969B01-288E-42A3-94EE-8323554D75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1242F0-A622-4C2B-A3D6-ADEE1CA4F2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28CAE7-52F9-4D8D-871A-FFCFA6627F2D}"/>
              </a:ext>
            </a:extLst>
          </p:cNvPr>
          <p:cNvSpPr>
            <a:spLocks noGrp="1"/>
          </p:cNvSpPr>
          <p:nvPr>
            <p:ph type="dt" sz="half" idx="10"/>
          </p:nvPr>
        </p:nvSpPr>
        <p:spPr/>
        <p:txBody>
          <a:bodyPr/>
          <a:lstStyle/>
          <a:p>
            <a:fld id="{6AC345B9-6FD8-43DC-8B24-C96F20562FF9}" type="datetimeFigureOut">
              <a:rPr lang="en-US" smtClean="0"/>
              <a:t>2/25/2020</a:t>
            </a:fld>
            <a:endParaRPr lang="en-US"/>
          </a:p>
        </p:txBody>
      </p:sp>
      <p:sp>
        <p:nvSpPr>
          <p:cNvPr id="6" name="Footer Placeholder 5">
            <a:extLst>
              <a:ext uri="{FF2B5EF4-FFF2-40B4-BE49-F238E27FC236}">
                <a16:creationId xmlns:a16="http://schemas.microsoft.com/office/drawing/2014/main" id="{66F5171B-8630-4401-AB0D-30B40C67C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1896D4-A48F-4E5F-B729-BE1F7109D466}"/>
              </a:ext>
            </a:extLst>
          </p:cNvPr>
          <p:cNvSpPr>
            <a:spLocks noGrp="1"/>
          </p:cNvSpPr>
          <p:nvPr>
            <p:ph type="sldNum" sz="quarter" idx="12"/>
          </p:nvPr>
        </p:nvSpPr>
        <p:spPr/>
        <p:txBody>
          <a:bodyPr/>
          <a:lstStyle/>
          <a:p>
            <a:fld id="{B700B019-F345-4820-A838-9DFA8DED75EC}" type="slidenum">
              <a:rPr lang="en-US" smtClean="0"/>
              <a:t>‹#›</a:t>
            </a:fld>
            <a:endParaRPr lang="en-US"/>
          </a:p>
        </p:txBody>
      </p:sp>
    </p:spTree>
    <p:extLst>
      <p:ext uri="{BB962C8B-B14F-4D97-AF65-F5344CB8AC3E}">
        <p14:creationId xmlns:p14="http://schemas.microsoft.com/office/powerpoint/2010/main" val="379383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2137-6831-4C85-BF35-8263C5B822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F0F4BE-E712-47B6-A481-2D3607C924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D224D0-7CBB-42E8-8E85-BFEB7054C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68DA1D-21F3-4243-85F9-C2FF325E365A}"/>
              </a:ext>
            </a:extLst>
          </p:cNvPr>
          <p:cNvSpPr>
            <a:spLocks noGrp="1"/>
          </p:cNvSpPr>
          <p:nvPr>
            <p:ph type="dt" sz="half" idx="10"/>
          </p:nvPr>
        </p:nvSpPr>
        <p:spPr/>
        <p:txBody>
          <a:bodyPr/>
          <a:lstStyle/>
          <a:p>
            <a:fld id="{6AC345B9-6FD8-43DC-8B24-C96F20562FF9}" type="datetimeFigureOut">
              <a:rPr lang="en-US" smtClean="0"/>
              <a:t>2/25/2020</a:t>
            </a:fld>
            <a:endParaRPr lang="en-US"/>
          </a:p>
        </p:txBody>
      </p:sp>
      <p:sp>
        <p:nvSpPr>
          <p:cNvPr id="6" name="Footer Placeholder 5">
            <a:extLst>
              <a:ext uri="{FF2B5EF4-FFF2-40B4-BE49-F238E27FC236}">
                <a16:creationId xmlns:a16="http://schemas.microsoft.com/office/drawing/2014/main" id="{A4839786-449E-48F6-BB01-26BC98D0D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7A600-4258-4795-A00F-D78057C11A14}"/>
              </a:ext>
            </a:extLst>
          </p:cNvPr>
          <p:cNvSpPr>
            <a:spLocks noGrp="1"/>
          </p:cNvSpPr>
          <p:nvPr>
            <p:ph type="sldNum" sz="quarter" idx="12"/>
          </p:nvPr>
        </p:nvSpPr>
        <p:spPr/>
        <p:txBody>
          <a:bodyPr/>
          <a:lstStyle/>
          <a:p>
            <a:fld id="{B700B019-F345-4820-A838-9DFA8DED75EC}" type="slidenum">
              <a:rPr lang="en-US" smtClean="0"/>
              <a:t>‹#›</a:t>
            </a:fld>
            <a:endParaRPr lang="en-US"/>
          </a:p>
        </p:txBody>
      </p:sp>
    </p:spTree>
    <p:extLst>
      <p:ext uri="{BB962C8B-B14F-4D97-AF65-F5344CB8AC3E}">
        <p14:creationId xmlns:p14="http://schemas.microsoft.com/office/powerpoint/2010/main" val="3900527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3A1B08-2131-4512-A848-3B6DCC0665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FC782B-7CD1-4F37-BE33-40EF1A278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4DFCD-0F4A-4877-95DD-F8C53696DF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C345B9-6FD8-43DC-8B24-C96F20562FF9}" type="datetimeFigureOut">
              <a:rPr lang="en-US" smtClean="0"/>
              <a:t>2/25/2020</a:t>
            </a:fld>
            <a:endParaRPr lang="en-US"/>
          </a:p>
        </p:txBody>
      </p:sp>
      <p:sp>
        <p:nvSpPr>
          <p:cNvPr id="5" name="Footer Placeholder 4">
            <a:extLst>
              <a:ext uri="{FF2B5EF4-FFF2-40B4-BE49-F238E27FC236}">
                <a16:creationId xmlns:a16="http://schemas.microsoft.com/office/drawing/2014/main" id="{0BCAB3A1-E7EE-408B-AFBC-A8FCCEA95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04CE3D-BE9E-4C2A-BE26-522AD10FC6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0B019-F345-4820-A838-9DFA8DED75EC}" type="slidenum">
              <a:rPr lang="en-US" smtClean="0"/>
              <a:t>‹#›</a:t>
            </a:fld>
            <a:endParaRPr lang="en-US"/>
          </a:p>
        </p:txBody>
      </p:sp>
    </p:spTree>
    <p:extLst>
      <p:ext uri="{BB962C8B-B14F-4D97-AF65-F5344CB8AC3E}">
        <p14:creationId xmlns:p14="http://schemas.microsoft.com/office/powerpoint/2010/main" val="314702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a:defRPr/>
            </a:pPr>
            <a:fld id="{A21892E8-F716-420F-AF16-D8F08B96B12B}" type="slidenum">
              <a:rPr lang="en-US"/>
              <a:pPr>
                <a:defRPr/>
              </a:pPr>
              <a:t>‹#›</a:t>
            </a:fld>
            <a:endParaRPr lang="en-US"/>
          </a:p>
        </p:txBody>
      </p:sp>
      <p:sp>
        <p:nvSpPr>
          <p:cNvPr id="1029" name="Rectangle 8"/>
          <p:cNvSpPr>
            <a:spLocks noChangeArrowheads="1"/>
          </p:cNvSpPr>
          <p:nvPr/>
        </p:nvSpPr>
        <p:spPr bwMode="auto">
          <a:xfrm>
            <a:off x="2159000" y="3143250"/>
            <a:ext cx="1219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800"/>
          </a:p>
        </p:txBody>
      </p:sp>
    </p:spTree>
    <p:extLst>
      <p:ext uri="{BB962C8B-B14F-4D97-AF65-F5344CB8AC3E}">
        <p14:creationId xmlns:p14="http://schemas.microsoft.com/office/powerpoint/2010/main" val="528548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9652000" y="64008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a:defRPr/>
            </a:pPr>
            <a:fld id="{A21892E8-F716-420F-AF16-D8F08B96B12B}" type="slidenum">
              <a:rPr lang="en-US"/>
              <a:pPr>
                <a:defRPr/>
              </a:pPr>
              <a:t>‹#›</a:t>
            </a:fld>
            <a:endParaRPr lang="en-US"/>
          </a:p>
        </p:txBody>
      </p:sp>
      <p:sp>
        <p:nvSpPr>
          <p:cNvPr id="1029" name="Rectangle 8"/>
          <p:cNvSpPr>
            <a:spLocks noChangeArrowheads="1"/>
          </p:cNvSpPr>
          <p:nvPr/>
        </p:nvSpPr>
        <p:spPr bwMode="auto">
          <a:xfrm>
            <a:off x="2159000" y="3143250"/>
            <a:ext cx="1219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800"/>
          </a:p>
        </p:txBody>
      </p:sp>
    </p:spTree>
    <p:extLst>
      <p:ext uri="{BB962C8B-B14F-4D97-AF65-F5344CB8AC3E}">
        <p14:creationId xmlns:p14="http://schemas.microsoft.com/office/powerpoint/2010/main" val="6222786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3.emf"/><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8.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90700" y="2133600"/>
            <a:ext cx="8686800" cy="2438400"/>
          </a:xfrm>
          <a:solidFill>
            <a:schemeClr val="accent2">
              <a:lumMod val="75000"/>
            </a:schemeClr>
          </a:solidFill>
        </p:spPr>
        <p:txBody>
          <a:bodyPr/>
          <a:lstStyle/>
          <a:p>
            <a:pPr eaLnBrk="1" hangingPunct="1">
              <a:defRPr/>
            </a:pPr>
            <a:br>
              <a:rPr lang="en-US" sz="4000" b="1" dirty="0">
                <a:solidFill>
                  <a:srgbClr val="0070C0"/>
                </a:solidFill>
                <a:latin typeface="Times New Roman" pitchFamily="18" charset="0"/>
                <a:cs typeface="Times New Roman" pitchFamily="18" charset="0"/>
              </a:rPr>
            </a:br>
            <a:r>
              <a:rPr lang="en-US" sz="4000" b="1" dirty="0">
                <a:solidFill>
                  <a:schemeClr val="bg1"/>
                </a:solidFill>
                <a:cs typeface="Arial" pitchFamily="34" charset="0"/>
              </a:rPr>
              <a:t>INTRODUCTION TO THE</a:t>
            </a:r>
            <a:br>
              <a:rPr lang="en-US" sz="4000" b="1" dirty="0">
                <a:solidFill>
                  <a:schemeClr val="bg1"/>
                </a:solidFill>
                <a:cs typeface="Arial" pitchFamily="34" charset="0"/>
              </a:rPr>
            </a:br>
            <a:r>
              <a:rPr lang="en-US" sz="4000" b="1" dirty="0">
                <a:solidFill>
                  <a:schemeClr val="bg1"/>
                </a:solidFill>
                <a:cs typeface="Arial" pitchFamily="34" charset="0"/>
              </a:rPr>
              <a:t>BLOCK PREPAREDNESS COORDINATOR PROGRAM</a:t>
            </a:r>
            <a:br>
              <a:rPr lang="en-US" sz="4000" b="1" dirty="0">
                <a:solidFill>
                  <a:srgbClr val="0070C0"/>
                </a:solidFill>
                <a:cs typeface="Arial" pitchFamily="34" charset="0"/>
              </a:rPr>
            </a:br>
            <a:endParaRPr lang="en-US" sz="3200" dirty="0">
              <a:solidFill>
                <a:srgbClr val="0070C0"/>
              </a:solidFill>
              <a:cs typeface="Arial" pitchFamily="34" charset="0"/>
            </a:endParaRPr>
          </a:p>
        </p:txBody>
      </p:sp>
      <p:sp>
        <p:nvSpPr>
          <p:cNvPr id="3082" name="Slide Number Placeholder 1"/>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fld id="{980FF84F-3BDE-431F-B8DF-079039F5AF2B}" type="slidenum">
              <a:rPr lang="en-US" sz="1400">
                <a:solidFill>
                  <a:srgbClr val="000000"/>
                </a:solidFill>
              </a:rPr>
              <a:pPr eaLnBrk="1" fontAlgn="base" hangingPunct="1">
                <a:spcBef>
                  <a:spcPct val="0"/>
                </a:spcBef>
                <a:spcAft>
                  <a:spcPct val="0"/>
                </a:spcAft>
                <a:defRPr/>
              </a:pPr>
              <a:t>1</a:t>
            </a:fld>
            <a:endParaRPr lang="en-US" sz="1400">
              <a:solidFill>
                <a:srgbClr val="000000"/>
              </a:solidFill>
            </a:endParaRPr>
          </a:p>
        </p:txBody>
      </p:sp>
      <p:sp>
        <p:nvSpPr>
          <p:cNvPr id="3076" name="Text Box 9"/>
          <p:cNvSpPr txBox="1">
            <a:spLocks noChangeArrowheads="1"/>
          </p:cNvSpPr>
          <p:nvPr/>
        </p:nvSpPr>
        <p:spPr bwMode="auto">
          <a:xfrm>
            <a:off x="4419600" y="4692650"/>
            <a:ext cx="3505200" cy="18158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fontAlgn="base" hangingPunct="1">
              <a:spcBef>
                <a:spcPct val="30000"/>
              </a:spcBef>
              <a:spcAft>
                <a:spcPct val="0"/>
              </a:spcAft>
            </a:pPr>
            <a:r>
              <a:rPr lang="en-US" sz="1600" b="1" dirty="0">
                <a:solidFill>
                  <a:srgbClr val="000000"/>
                </a:solidFill>
                <a:latin typeface="Calibri"/>
              </a:rPr>
              <a:t>Ken Dueker, J.D.</a:t>
            </a:r>
          </a:p>
          <a:p>
            <a:pPr algn="ctr" eaLnBrk="1" fontAlgn="base" hangingPunct="1">
              <a:lnSpc>
                <a:spcPct val="75000"/>
              </a:lnSpc>
              <a:spcBef>
                <a:spcPct val="25000"/>
              </a:spcBef>
              <a:spcAft>
                <a:spcPct val="0"/>
              </a:spcAft>
            </a:pPr>
            <a:r>
              <a:rPr lang="en-US" sz="1600" dirty="0">
                <a:solidFill>
                  <a:srgbClr val="000000"/>
                </a:solidFill>
                <a:latin typeface="Calibri"/>
              </a:rPr>
              <a:t>Director</a:t>
            </a:r>
          </a:p>
          <a:p>
            <a:pPr algn="ctr" eaLnBrk="1" fontAlgn="base" hangingPunct="1">
              <a:lnSpc>
                <a:spcPct val="75000"/>
              </a:lnSpc>
              <a:spcBef>
                <a:spcPct val="25000"/>
              </a:spcBef>
              <a:spcAft>
                <a:spcPct val="0"/>
              </a:spcAft>
            </a:pPr>
            <a:r>
              <a:rPr lang="en-US" sz="1600" dirty="0">
                <a:solidFill>
                  <a:srgbClr val="000000"/>
                </a:solidFill>
                <a:latin typeface="Calibri"/>
              </a:rPr>
              <a:t>Emergency Services</a:t>
            </a:r>
          </a:p>
          <a:p>
            <a:pPr algn="ctr" eaLnBrk="1" fontAlgn="base" hangingPunct="1">
              <a:lnSpc>
                <a:spcPct val="75000"/>
              </a:lnSpc>
              <a:spcBef>
                <a:spcPct val="25000"/>
              </a:spcBef>
              <a:spcAft>
                <a:spcPct val="0"/>
              </a:spcAft>
            </a:pPr>
            <a:endParaRPr lang="en-US" sz="1600" dirty="0">
              <a:solidFill>
                <a:srgbClr val="000000"/>
              </a:solidFill>
              <a:latin typeface="Calibri"/>
            </a:endParaRPr>
          </a:p>
          <a:p>
            <a:pPr algn="ctr" eaLnBrk="1" fontAlgn="base" hangingPunct="1">
              <a:lnSpc>
                <a:spcPct val="75000"/>
              </a:lnSpc>
              <a:spcBef>
                <a:spcPct val="25000"/>
              </a:spcBef>
              <a:spcAft>
                <a:spcPct val="0"/>
              </a:spcAft>
            </a:pPr>
            <a:endParaRPr lang="en-US" sz="1600" dirty="0">
              <a:solidFill>
                <a:srgbClr val="000000"/>
              </a:solidFill>
              <a:latin typeface="Calibri"/>
            </a:endParaRPr>
          </a:p>
          <a:p>
            <a:pPr algn="ctr" eaLnBrk="1" fontAlgn="base" hangingPunct="1">
              <a:lnSpc>
                <a:spcPct val="75000"/>
              </a:lnSpc>
              <a:spcBef>
                <a:spcPct val="25000"/>
              </a:spcBef>
              <a:spcAft>
                <a:spcPct val="0"/>
              </a:spcAft>
            </a:pPr>
            <a:r>
              <a:rPr lang="en-US" sz="1600" b="1" dirty="0">
                <a:solidFill>
                  <a:srgbClr val="000000"/>
                </a:solidFill>
                <a:latin typeface="Calibri"/>
              </a:rPr>
              <a:t>Annette Glanckopf</a:t>
            </a:r>
          </a:p>
          <a:p>
            <a:pPr algn="ctr" eaLnBrk="1" fontAlgn="base" hangingPunct="1">
              <a:lnSpc>
                <a:spcPct val="75000"/>
              </a:lnSpc>
              <a:spcBef>
                <a:spcPct val="25000"/>
              </a:spcBef>
              <a:spcAft>
                <a:spcPct val="0"/>
              </a:spcAft>
            </a:pPr>
            <a:r>
              <a:rPr lang="en-US" sz="1600" dirty="0">
                <a:solidFill>
                  <a:srgbClr val="000000"/>
                </a:solidFill>
                <a:latin typeface="Calibri"/>
              </a:rPr>
              <a:t>Chair, PAN EPREP Committee</a:t>
            </a:r>
          </a:p>
        </p:txBody>
      </p:sp>
      <p:sp>
        <p:nvSpPr>
          <p:cNvPr id="3078" name="Text Box 14"/>
          <p:cNvSpPr txBox="1">
            <a:spLocks noChangeArrowheads="1"/>
          </p:cNvSpPr>
          <p:nvPr/>
        </p:nvSpPr>
        <p:spPr bwMode="auto">
          <a:xfrm>
            <a:off x="4343400" y="914401"/>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fontAlgn="base" hangingPunct="1">
              <a:spcBef>
                <a:spcPct val="0"/>
              </a:spcBef>
              <a:spcAft>
                <a:spcPct val="0"/>
              </a:spcAft>
            </a:pPr>
            <a:endParaRPr lang="en-US" sz="1800">
              <a:solidFill>
                <a:srgbClr val="000000"/>
              </a:solidFill>
              <a:latin typeface="Arial" charset="0"/>
            </a:endParaRPr>
          </a:p>
        </p:txBody>
      </p:sp>
      <p:pic>
        <p:nvPicPr>
          <p:cNvPr id="3079" name="Picture 1" descr="http://www.mimi.com/mra/pan/panicons/pannam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990" y="392113"/>
            <a:ext cx="416156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0838" y="4740276"/>
            <a:ext cx="1109663"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676" y="4740276"/>
            <a:ext cx="14636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2489" y="5638800"/>
            <a:ext cx="208438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2489" y="76200"/>
            <a:ext cx="1209921" cy="1981200"/>
          </a:xfrm>
          <a:prstGeom prst="rect">
            <a:avLst/>
          </a:prstGeom>
        </p:spPr>
      </p:pic>
      <p:pic>
        <p:nvPicPr>
          <p:cNvPr id="7270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0925" y="365125"/>
            <a:ext cx="2133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1" y="1281113"/>
            <a:ext cx="1622425"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7200" y="5501169"/>
            <a:ext cx="1097280" cy="1127760"/>
          </a:xfrm>
          <a:prstGeom prst="rect">
            <a:avLst/>
          </a:prstGeom>
        </p:spPr>
      </p:pic>
    </p:spTree>
    <p:extLst>
      <p:ext uri="{BB962C8B-B14F-4D97-AF65-F5344CB8AC3E}">
        <p14:creationId xmlns:p14="http://schemas.microsoft.com/office/powerpoint/2010/main" val="1390155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738504D-A6C2-41C2-A710-DB27A51480CA}" type="slidenum">
              <a:rPr lang="en-US"/>
              <a:pPr>
                <a:defRPr/>
              </a:pPr>
              <a:t>10</a:t>
            </a:fld>
            <a:endParaRPr lang="en-US"/>
          </a:p>
        </p:txBody>
      </p:sp>
      <p:sp>
        <p:nvSpPr>
          <p:cNvPr id="38915" name="Text Placeholder 6"/>
          <p:cNvSpPr>
            <a:spLocks noGrp="1"/>
          </p:cNvSpPr>
          <p:nvPr>
            <p:ph type="body" sz="half" idx="4294967295"/>
          </p:nvPr>
        </p:nvSpPr>
        <p:spPr>
          <a:xfrm>
            <a:off x="728775" y="1433512"/>
            <a:ext cx="4921233" cy="5105400"/>
          </a:xfrm>
        </p:spPr>
        <p:txBody>
          <a:bodyPr>
            <a:normAutofit/>
          </a:bodyPr>
          <a:lstStyle/>
          <a:p>
            <a:pPr marL="0" indent="0">
              <a:buNone/>
              <a:defRPr/>
            </a:pPr>
            <a:endParaRPr lang="en-US" sz="1800" dirty="0"/>
          </a:p>
          <a:p>
            <a:pPr marL="290513" indent="-290513">
              <a:defRPr/>
            </a:pPr>
            <a:r>
              <a:rPr lang="en-US" sz="2400" dirty="0"/>
              <a:t>Eyes and ears for the block</a:t>
            </a:r>
          </a:p>
          <a:p>
            <a:pPr marL="641350" lvl="1" indent="-236538">
              <a:defRPr/>
            </a:pPr>
            <a:r>
              <a:rPr lang="en-US" dirty="0"/>
              <a:t>Social</a:t>
            </a:r>
          </a:p>
          <a:p>
            <a:pPr marL="641350" lvl="1" indent="-236538">
              <a:spcBef>
                <a:spcPct val="0"/>
              </a:spcBef>
              <a:defRPr/>
            </a:pPr>
            <a:r>
              <a:rPr lang="en-US" dirty="0"/>
              <a:t>Sharing information</a:t>
            </a:r>
          </a:p>
          <a:p>
            <a:pPr marL="641350" lvl="1" indent="-236538">
              <a:spcBef>
                <a:spcPct val="0"/>
              </a:spcBef>
              <a:defRPr/>
            </a:pPr>
            <a:r>
              <a:rPr lang="en-US" dirty="0"/>
              <a:t>Crime watch</a:t>
            </a:r>
          </a:p>
          <a:p>
            <a:pPr marL="641350" lvl="1" indent="-236538">
              <a:spcBef>
                <a:spcPct val="0"/>
              </a:spcBef>
              <a:defRPr/>
            </a:pPr>
            <a:r>
              <a:rPr lang="en-US" dirty="0"/>
              <a:t>Communicator in a disaster</a:t>
            </a:r>
          </a:p>
          <a:p>
            <a:pPr marL="641350" lvl="1" indent="-236538">
              <a:spcBef>
                <a:spcPct val="0"/>
              </a:spcBef>
              <a:defRPr/>
            </a:pPr>
            <a:endParaRPr lang="en-US" dirty="0"/>
          </a:p>
          <a:p>
            <a:pPr marL="290513" indent="-290513">
              <a:defRPr/>
            </a:pPr>
            <a:r>
              <a:rPr lang="en-US" sz="2400" dirty="0"/>
              <a:t>Responsible for 10-35 residences</a:t>
            </a:r>
            <a:br>
              <a:rPr lang="en-US" sz="2400" dirty="0"/>
            </a:br>
            <a:r>
              <a:rPr lang="en-US" sz="2400" dirty="0"/>
              <a:t>or businesses</a:t>
            </a:r>
          </a:p>
          <a:p>
            <a:pPr marL="290513" indent="-290513">
              <a:defRPr/>
            </a:pPr>
            <a:r>
              <a:rPr lang="en-US" sz="2400" dirty="0"/>
              <a:t>Stay on block in an emergency or disaster</a:t>
            </a:r>
          </a:p>
          <a:p>
            <a:pPr marL="290513" indent="-290513">
              <a:defRPr/>
            </a:pPr>
            <a:r>
              <a:rPr lang="en-US" sz="2400" dirty="0"/>
              <a:t>Three hours of training, with periodic training and drills</a:t>
            </a:r>
          </a:p>
          <a:p>
            <a:pPr marL="290513" indent="-290513">
              <a:spcBef>
                <a:spcPct val="0"/>
              </a:spcBef>
              <a:buNone/>
              <a:defRPr/>
            </a:pPr>
            <a:endParaRPr lang="en-US" sz="3600" dirty="0">
              <a:solidFill>
                <a:schemeClr val="tx2"/>
              </a:solidFill>
            </a:endParaRPr>
          </a:p>
        </p:txBody>
      </p:sp>
      <p:pic>
        <p:nvPicPr>
          <p:cNvPr id="3" name="Picture 2">
            <a:extLst>
              <a:ext uri="{FF2B5EF4-FFF2-40B4-BE49-F238E27FC236}">
                <a16:creationId xmlns:a16="http://schemas.microsoft.com/office/drawing/2014/main" id="{84676E14-CC7C-4738-9E6D-7F84486B77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336" y="1561791"/>
            <a:ext cx="2987979" cy="2240984"/>
          </a:xfrm>
          <a:prstGeom prst="rect">
            <a:avLst/>
          </a:prstGeom>
        </p:spPr>
      </p:pic>
      <p:pic>
        <p:nvPicPr>
          <p:cNvPr id="9" name="Picture 8">
            <a:extLst>
              <a:ext uri="{FF2B5EF4-FFF2-40B4-BE49-F238E27FC236}">
                <a16:creationId xmlns:a16="http://schemas.microsoft.com/office/drawing/2014/main" id="{A8559437-5215-458A-9766-A98DCB562A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0709" y="4054403"/>
            <a:ext cx="1827764" cy="2741646"/>
          </a:xfrm>
          <a:prstGeom prst="rect">
            <a:avLst/>
          </a:prstGeom>
        </p:spPr>
      </p:pic>
      <p:pic>
        <p:nvPicPr>
          <p:cNvPr id="11" name="Picture 10">
            <a:extLst>
              <a:ext uri="{FF2B5EF4-FFF2-40B4-BE49-F238E27FC236}">
                <a16:creationId xmlns:a16="http://schemas.microsoft.com/office/drawing/2014/main" id="{08325200-5C78-4F5C-834F-92B90B598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8443" y="4099695"/>
            <a:ext cx="2022266" cy="2696354"/>
          </a:xfrm>
          <a:prstGeom prst="rect">
            <a:avLst/>
          </a:prstGeom>
        </p:spPr>
      </p:pic>
      <p:sp>
        <p:nvSpPr>
          <p:cNvPr id="8" name="Rectangle 2">
            <a:extLst>
              <a:ext uri="{FF2B5EF4-FFF2-40B4-BE49-F238E27FC236}">
                <a16:creationId xmlns:a16="http://schemas.microsoft.com/office/drawing/2014/main" id="{BDB443B9-5069-4D16-A806-65FA5C546CFA}"/>
              </a:ext>
            </a:extLst>
          </p:cNvPr>
          <p:cNvSpPr txBox="1">
            <a:spLocks noChangeArrowheads="1"/>
          </p:cNvSpPr>
          <p:nvPr/>
        </p:nvSpPr>
        <p:spPr>
          <a:xfrm>
            <a:off x="728776" y="136525"/>
            <a:ext cx="8915400" cy="1128346"/>
          </a:xfrm>
          <a:prstGeom prst="rect">
            <a:avLst/>
          </a:prstGeom>
          <a:solidFill>
            <a:srgbClr val="0070C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solidFill>
                  <a:schemeClr val="bg1"/>
                </a:solidFill>
                <a:latin typeface="+mn-lt"/>
                <a:cs typeface="Arial" panose="020B0604020202020204" pitchFamily="34" charset="0"/>
              </a:rPr>
              <a:t>What is a</a:t>
            </a:r>
          </a:p>
          <a:p>
            <a:pPr algn="ctr">
              <a:defRPr/>
            </a:pPr>
            <a:r>
              <a:rPr lang="en-US" sz="3600" b="1" dirty="0">
                <a:solidFill>
                  <a:schemeClr val="bg1"/>
                </a:solidFill>
                <a:latin typeface="+mn-lt"/>
                <a:cs typeface="Arial" panose="020B0604020202020204" pitchFamily="34" charset="0"/>
              </a:rPr>
              <a:t>Block Preparedness Coordinator ?</a:t>
            </a:r>
          </a:p>
        </p:txBody>
      </p:sp>
    </p:spTree>
    <p:extLst>
      <p:ext uri="{BB962C8B-B14F-4D97-AF65-F5344CB8AC3E}">
        <p14:creationId xmlns:p14="http://schemas.microsoft.com/office/powerpoint/2010/main" val="3036657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676400" y="83976"/>
            <a:ext cx="8839200" cy="1392263"/>
          </a:xfrm>
          <a:solidFill>
            <a:schemeClr val="accent2">
              <a:lumMod val="75000"/>
            </a:schemeClr>
          </a:solidFill>
        </p:spPr>
        <p:txBody>
          <a:bodyPr/>
          <a:lstStyle/>
          <a:p>
            <a:pPr eaLnBrk="1" hangingPunct="1">
              <a:defRPr/>
            </a:pPr>
            <a:br>
              <a:rPr lang="en-US" sz="3600" b="1" dirty="0">
                <a:solidFill>
                  <a:srgbClr val="009900"/>
                </a:solidFill>
                <a:latin typeface="Comic Sans MS" pitchFamily="66" charset="0"/>
              </a:rPr>
            </a:br>
            <a:r>
              <a:rPr lang="en-US" sz="3600" b="1" dirty="0">
                <a:solidFill>
                  <a:schemeClr val="bg1"/>
                </a:solidFill>
                <a:latin typeface="+mn-lt"/>
                <a:cs typeface="Arial" pitchFamily="34" charset="0"/>
              </a:rPr>
              <a:t>KEY BPC  ACTIVITIES </a:t>
            </a:r>
            <a:br>
              <a:rPr lang="en-US" sz="3600" b="1" dirty="0">
                <a:solidFill>
                  <a:srgbClr val="009900"/>
                </a:solidFill>
                <a:latin typeface="+mn-lt"/>
              </a:rPr>
            </a:br>
            <a:endParaRPr lang="en-US" sz="3600" b="1" dirty="0">
              <a:solidFill>
                <a:srgbClr val="009900"/>
              </a:solidFill>
              <a:latin typeface="+mn-lt"/>
            </a:endParaRPr>
          </a:p>
        </p:txBody>
      </p:sp>
      <p:sp>
        <p:nvSpPr>
          <p:cNvPr id="9219" name="Rectangle 3"/>
          <p:cNvSpPr>
            <a:spLocks noGrp="1" noChangeArrowheads="1"/>
          </p:cNvSpPr>
          <p:nvPr>
            <p:ph idx="1"/>
          </p:nvPr>
        </p:nvSpPr>
        <p:spPr>
          <a:xfrm>
            <a:off x="1676400" y="1195320"/>
            <a:ext cx="8839200" cy="5578704"/>
          </a:xfrm>
        </p:spPr>
        <p:txBody>
          <a:bodyPr/>
          <a:lstStyle/>
          <a:p>
            <a:pPr eaLnBrk="1" hangingPunct="1">
              <a:lnSpc>
                <a:spcPct val="90000"/>
              </a:lnSpc>
              <a:buFont typeface="Wingdings" pitchFamily="2" charset="2"/>
              <a:buChar char="§"/>
            </a:pPr>
            <a:endParaRPr lang="en-US" sz="2600" dirty="0">
              <a:latin typeface="Arial" charset="0"/>
              <a:cs typeface="Arial" charset="0"/>
            </a:endParaRPr>
          </a:p>
          <a:p>
            <a:pPr eaLnBrk="1" hangingPunct="1">
              <a:lnSpc>
                <a:spcPct val="90000"/>
              </a:lnSpc>
              <a:buFont typeface="Wingdings" pitchFamily="2" charset="2"/>
              <a:buChar char="§"/>
            </a:pPr>
            <a:r>
              <a:rPr lang="en-US" sz="2800" dirty="0"/>
              <a:t>Complete the ESV application</a:t>
            </a:r>
          </a:p>
          <a:p>
            <a:pPr eaLnBrk="1" hangingPunct="1">
              <a:lnSpc>
                <a:spcPct val="90000"/>
              </a:lnSpc>
              <a:buFont typeface="Wingdings" pitchFamily="2" charset="2"/>
              <a:buChar char="§"/>
            </a:pPr>
            <a:r>
              <a:rPr lang="en-US" sz="2600" dirty="0">
                <a:cs typeface="Arial" charset="0"/>
              </a:rPr>
              <a:t>Meet your neighbors </a:t>
            </a:r>
          </a:p>
          <a:p>
            <a:pPr eaLnBrk="1" hangingPunct="1">
              <a:lnSpc>
                <a:spcPct val="90000"/>
              </a:lnSpc>
              <a:buFont typeface="Wingdings" pitchFamily="2" charset="2"/>
              <a:buChar char="§"/>
            </a:pPr>
            <a:r>
              <a:rPr lang="en-US" sz="2600" dirty="0">
                <a:cs typeface="Arial" charset="0"/>
              </a:rPr>
              <a:t>Create a neighborhood list (directory) and provide each neighbor with the list </a:t>
            </a:r>
          </a:p>
          <a:p>
            <a:pPr eaLnBrk="1" hangingPunct="1">
              <a:lnSpc>
                <a:spcPct val="90000"/>
              </a:lnSpc>
              <a:buFont typeface="Wingdings" pitchFamily="2" charset="2"/>
              <a:buChar char="§"/>
            </a:pPr>
            <a:r>
              <a:rPr lang="en-US" sz="2600" dirty="0">
                <a:cs typeface="Arial" charset="0"/>
              </a:rPr>
              <a:t>Create a phone tree for communications</a:t>
            </a:r>
          </a:p>
          <a:p>
            <a:pPr eaLnBrk="1" hangingPunct="1">
              <a:lnSpc>
                <a:spcPct val="90000"/>
              </a:lnSpc>
              <a:buFont typeface="Wingdings" pitchFamily="2" charset="2"/>
              <a:buChar char="§"/>
            </a:pPr>
            <a:r>
              <a:rPr lang="en-US" sz="2600" dirty="0">
                <a:cs typeface="Arial" charset="0"/>
              </a:rPr>
              <a:t>Recruit a runner/biker for information/supplies</a:t>
            </a:r>
          </a:p>
          <a:p>
            <a:pPr eaLnBrk="1" hangingPunct="1">
              <a:lnSpc>
                <a:spcPct val="90000"/>
              </a:lnSpc>
              <a:buFont typeface="Wingdings" pitchFamily="2" charset="2"/>
              <a:buChar char="§"/>
            </a:pPr>
            <a:r>
              <a:rPr lang="en-US" sz="2600" dirty="0">
                <a:cs typeface="Arial" charset="0"/>
              </a:rPr>
              <a:t>Distribute OK/HELP signs to each neighbor </a:t>
            </a:r>
          </a:p>
          <a:p>
            <a:pPr eaLnBrk="1" hangingPunct="1">
              <a:lnSpc>
                <a:spcPct val="90000"/>
              </a:lnSpc>
              <a:buFont typeface="Wingdings" pitchFamily="2" charset="2"/>
              <a:buChar char="§"/>
            </a:pPr>
            <a:r>
              <a:rPr lang="en-US" sz="2600" dirty="0">
                <a:cs typeface="Arial" charset="0"/>
              </a:rPr>
              <a:t>Purchase an FRS radio and recruit a co-BPC</a:t>
            </a:r>
          </a:p>
          <a:p>
            <a:pPr eaLnBrk="1" hangingPunct="1">
              <a:lnSpc>
                <a:spcPct val="90000"/>
              </a:lnSpc>
              <a:buFont typeface="Wingdings" pitchFamily="2" charset="2"/>
              <a:buChar char="§"/>
            </a:pPr>
            <a:r>
              <a:rPr lang="en-US" sz="2600" dirty="0">
                <a:cs typeface="Arial" charset="0"/>
              </a:rPr>
              <a:t>Prepare an Emergency Response Grab-Go Bag</a:t>
            </a:r>
          </a:p>
          <a:p>
            <a:pPr eaLnBrk="1" hangingPunct="1">
              <a:lnSpc>
                <a:spcPct val="90000"/>
              </a:lnSpc>
              <a:buFont typeface="Wingdings" pitchFamily="2" charset="2"/>
              <a:buChar char="§"/>
            </a:pPr>
            <a:r>
              <a:rPr lang="en-US" sz="2600" dirty="0">
                <a:cs typeface="Arial" charset="0"/>
              </a:rPr>
              <a:t>Install a lawn sign</a:t>
            </a:r>
          </a:p>
          <a:p>
            <a:pPr eaLnBrk="1" hangingPunct="1">
              <a:lnSpc>
                <a:spcPct val="90000"/>
              </a:lnSpc>
              <a:buFont typeface="Wingdings" pitchFamily="2" charset="2"/>
              <a:buChar char="§"/>
            </a:pPr>
            <a:r>
              <a:rPr lang="en-US" sz="2600" dirty="0">
                <a:cs typeface="Arial" charset="0"/>
              </a:rPr>
              <a:t>Participate in an emergency/disaster drill</a:t>
            </a:r>
          </a:p>
          <a:p>
            <a:pPr eaLnBrk="1" hangingPunct="1">
              <a:lnSpc>
                <a:spcPct val="90000"/>
              </a:lnSpc>
              <a:buFont typeface="Wingdings" pitchFamily="2" charset="2"/>
              <a:buChar char="§"/>
            </a:pPr>
            <a:r>
              <a:rPr lang="en-US" sz="2600" dirty="0">
                <a:cs typeface="Arial" charset="0"/>
              </a:rPr>
              <a:t>Plan an event once a year</a:t>
            </a:r>
          </a:p>
        </p:txBody>
      </p:sp>
      <p:sp>
        <p:nvSpPr>
          <p:cNvPr id="8196" name="Slide Number Placeholder 1"/>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fld id="{A94CF1F8-3AFE-48C1-B58F-7BE62B470F28}" type="slidenum">
              <a:rPr lang="en-US" sz="1400">
                <a:solidFill>
                  <a:srgbClr val="000000"/>
                </a:solidFill>
              </a:rPr>
              <a:pPr eaLnBrk="1" fontAlgn="base" hangingPunct="1">
                <a:spcBef>
                  <a:spcPct val="0"/>
                </a:spcBef>
                <a:spcAft>
                  <a:spcPct val="0"/>
                </a:spcAft>
                <a:defRPr/>
              </a:pPr>
              <a:t>11</a:t>
            </a:fld>
            <a:endParaRPr lang="en-US" sz="1400">
              <a:solidFill>
                <a:srgbClr val="000000"/>
              </a:solidFill>
            </a:endParaRPr>
          </a:p>
        </p:txBody>
      </p:sp>
    </p:spTree>
    <p:extLst>
      <p:ext uri="{BB962C8B-B14F-4D97-AF65-F5344CB8AC3E}">
        <p14:creationId xmlns:p14="http://schemas.microsoft.com/office/powerpoint/2010/main" val="42832677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3428" y="1635979"/>
            <a:ext cx="7772400" cy="4906963"/>
          </a:xfrm>
        </p:spPr>
        <p:txBody>
          <a:bodyPr>
            <a:normAutofit/>
          </a:bodyPr>
          <a:lstStyle/>
          <a:p>
            <a:pPr>
              <a:buFont typeface="Wingdings" pitchFamily="2" charset="2"/>
              <a:buChar char="§"/>
            </a:pPr>
            <a:r>
              <a:rPr lang="en-US" sz="3000" dirty="0"/>
              <a:t>Make individual contact with each household</a:t>
            </a:r>
          </a:p>
          <a:p>
            <a:pPr>
              <a:buFont typeface="Wingdings" pitchFamily="2" charset="2"/>
              <a:buChar char="§"/>
            </a:pPr>
            <a:endParaRPr lang="en-US" sz="3000" dirty="0"/>
          </a:p>
          <a:p>
            <a:pPr>
              <a:buFont typeface="Wingdings" pitchFamily="2" charset="2"/>
              <a:buChar char="§"/>
            </a:pPr>
            <a:r>
              <a:rPr lang="en-US" sz="3000" dirty="0"/>
              <a:t>Distribute information</a:t>
            </a:r>
          </a:p>
          <a:p>
            <a:pPr>
              <a:buFont typeface="Wingdings" pitchFamily="2" charset="2"/>
              <a:buChar char="§"/>
            </a:pPr>
            <a:endParaRPr lang="en-US" sz="3000" dirty="0"/>
          </a:p>
          <a:p>
            <a:pPr>
              <a:buFont typeface="Wingdings" pitchFamily="2" charset="2"/>
              <a:buChar char="§"/>
            </a:pPr>
            <a:r>
              <a:rPr lang="en-US" sz="3000" dirty="0"/>
              <a:t>Collect contact information</a:t>
            </a:r>
          </a:p>
          <a:p>
            <a:pPr>
              <a:buFont typeface="Wingdings" pitchFamily="2" charset="2"/>
              <a:buChar char="§"/>
            </a:pPr>
            <a:endParaRPr lang="en-US" sz="3000" dirty="0"/>
          </a:p>
          <a:p>
            <a:pPr>
              <a:buFont typeface="Wingdings" pitchFamily="2" charset="2"/>
              <a:buChar char="§"/>
            </a:pPr>
            <a:endParaRPr lang="en-US" sz="3000" dirty="0"/>
          </a:p>
          <a:p>
            <a:pPr>
              <a:buFont typeface="Wingdings" pitchFamily="2" charset="2"/>
              <a:buChar char="§"/>
            </a:pPr>
            <a:endParaRPr lang="en-US" sz="3000" dirty="0"/>
          </a:p>
          <a:p>
            <a:pPr>
              <a:buFont typeface="Wingdings" pitchFamily="2" charset="2"/>
              <a:buChar char="§"/>
            </a:pPr>
            <a:endParaRPr lang="en-US" sz="3000" dirty="0"/>
          </a:p>
        </p:txBody>
      </p:sp>
      <p:sp>
        <p:nvSpPr>
          <p:cNvPr id="4" name="Title 1"/>
          <p:cNvSpPr txBox="1">
            <a:spLocks/>
          </p:cNvSpPr>
          <p:nvPr/>
        </p:nvSpPr>
        <p:spPr bwMode="auto">
          <a:xfrm>
            <a:off x="1984375" y="336466"/>
            <a:ext cx="7772400" cy="1143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en-US" sz="3600" b="1" dirty="0">
                <a:solidFill>
                  <a:srgbClr val="FFFFFF">
                    <a:lumMod val="95000"/>
                  </a:srgbClr>
                </a:solidFill>
                <a:effectLst>
                  <a:outerShdw blurRad="38100" dist="38100" dir="2700000" algn="tl">
                    <a:srgbClr val="000000">
                      <a:alpha val="43137"/>
                    </a:srgbClr>
                  </a:outerShdw>
                </a:effectLst>
                <a:latin typeface="Calibri"/>
              </a:rPr>
              <a:t>MEET YOUR NEIGHBORS </a:t>
            </a:r>
            <a:endParaRPr lang="en-US" sz="4000" b="1" dirty="0">
              <a:solidFill>
                <a:srgbClr val="FFFFFF">
                  <a:lumMod val="95000"/>
                </a:srgbClr>
              </a:solidFill>
              <a:effectLst>
                <a:outerShdw blurRad="38100" dist="38100" dir="2700000" algn="tl">
                  <a:srgbClr val="000000">
                    <a:alpha val="43137"/>
                  </a:srgbClr>
                </a:outerShdw>
              </a:effectLst>
              <a:latin typeface="Calibri"/>
            </a:endParaRPr>
          </a:p>
        </p:txBody>
      </p:sp>
      <p:sp>
        <p:nvSpPr>
          <p:cNvPr id="2" name="AutoShape 2" descr="Image result for neighbors talk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400">
              <a:solidFill>
                <a:srgbClr val="000000"/>
              </a:solidFill>
              <a:latin typeface="Times New Roman" pitchFamily="18" charset="0"/>
              <a:cs typeface="Arial" charset="0"/>
            </a:endParaRPr>
          </a:p>
        </p:txBody>
      </p:sp>
      <p:pic>
        <p:nvPicPr>
          <p:cNvPr id="5" name="Picture 4"/>
          <p:cNvPicPr>
            <a:picLocks noChangeAspect="1"/>
          </p:cNvPicPr>
          <p:nvPr/>
        </p:nvPicPr>
        <p:blipFill>
          <a:blip r:embed="rId3"/>
          <a:stretch>
            <a:fillRect/>
          </a:stretch>
        </p:blipFill>
        <p:spPr>
          <a:xfrm>
            <a:off x="5995640" y="4858216"/>
            <a:ext cx="1971675" cy="1530948"/>
          </a:xfrm>
          <a:prstGeom prst="rect">
            <a:avLst/>
          </a:prstGeom>
        </p:spPr>
      </p:pic>
      <p:pic>
        <p:nvPicPr>
          <p:cNvPr id="6" name="Picture 5"/>
          <p:cNvPicPr>
            <a:picLocks noChangeAspect="1"/>
          </p:cNvPicPr>
          <p:nvPr/>
        </p:nvPicPr>
        <p:blipFill>
          <a:blip r:embed="rId4"/>
          <a:stretch>
            <a:fillRect/>
          </a:stretch>
        </p:blipFill>
        <p:spPr>
          <a:xfrm>
            <a:off x="8045605" y="2598362"/>
            <a:ext cx="2266950" cy="1661276"/>
          </a:xfrm>
          <a:prstGeom prst="rect">
            <a:avLst/>
          </a:prstGeom>
        </p:spPr>
      </p:pic>
      <p:pic>
        <p:nvPicPr>
          <p:cNvPr id="7" name="Picture 6"/>
          <p:cNvPicPr>
            <a:picLocks noChangeAspect="1"/>
          </p:cNvPicPr>
          <p:nvPr/>
        </p:nvPicPr>
        <p:blipFill>
          <a:blip r:embed="rId5"/>
          <a:stretch>
            <a:fillRect/>
          </a:stretch>
        </p:blipFill>
        <p:spPr>
          <a:xfrm>
            <a:off x="2798170" y="4858216"/>
            <a:ext cx="2035889" cy="1486277"/>
          </a:xfrm>
          <a:prstGeom prst="rect">
            <a:avLst/>
          </a:prstGeom>
        </p:spPr>
      </p:pic>
    </p:spTree>
    <p:extLst>
      <p:ext uri="{BB962C8B-B14F-4D97-AF65-F5344CB8AC3E}">
        <p14:creationId xmlns:p14="http://schemas.microsoft.com/office/powerpoint/2010/main" val="3085344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1863" y="263236"/>
            <a:ext cx="5105400" cy="6400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Calibri"/>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2646" y="277091"/>
            <a:ext cx="4906963" cy="626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60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6600" y="228600"/>
            <a:ext cx="4953000" cy="6400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Calibri"/>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637" y="131618"/>
            <a:ext cx="5242397" cy="6705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802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09800" y="228600"/>
            <a:ext cx="7772400" cy="1143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en-US" sz="3600" b="1" dirty="0">
                <a:solidFill>
                  <a:srgbClr val="FFFFFF">
                    <a:lumMod val="95000"/>
                  </a:srgbClr>
                </a:solidFill>
                <a:effectLst>
                  <a:outerShdw blurRad="38100" dist="38100" dir="2700000" algn="tl">
                    <a:srgbClr val="000000">
                      <a:alpha val="43137"/>
                    </a:srgbClr>
                  </a:outerShdw>
                </a:effectLst>
                <a:latin typeface="Calibri"/>
              </a:rPr>
              <a:t>DEVELOP</a:t>
            </a:r>
          </a:p>
          <a:p>
            <a:r>
              <a:rPr lang="en-US" sz="3600" b="1" dirty="0">
                <a:solidFill>
                  <a:srgbClr val="FFFFFF">
                    <a:lumMod val="95000"/>
                  </a:srgbClr>
                </a:solidFill>
                <a:effectLst>
                  <a:outerShdw blurRad="38100" dist="38100" dir="2700000" algn="tl">
                    <a:srgbClr val="000000">
                      <a:alpha val="43137"/>
                    </a:srgbClr>
                  </a:outerShdw>
                </a:effectLst>
                <a:latin typeface="Calibri"/>
              </a:rPr>
              <a:t>YOUR BLOCK LISTS </a:t>
            </a:r>
          </a:p>
        </p:txBody>
      </p:sp>
      <p:pic>
        <p:nvPicPr>
          <p:cNvPr id="3076" name="Picture 4" descr="Image result for lists of resou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100" y="1931020"/>
            <a:ext cx="6781799" cy="4583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137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9844" y="1849407"/>
            <a:ext cx="7772400" cy="4114800"/>
          </a:xfrm>
        </p:spPr>
        <p:txBody>
          <a:bodyPr>
            <a:normAutofit fontScale="92500" lnSpcReduction="20000"/>
          </a:bodyPr>
          <a:lstStyle/>
          <a:p>
            <a:pPr lvl="0">
              <a:lnSpc>
                <a:spcPct val="150000"/>
              </a:lnSpc>
              <a:buFont typeface="Wingdings" pitchFamily="2" charset="2"/>
              <a:buChar char="§"/>
            </a:pPr>
            <a:r>
              <a:rPr lang="en-US" sz="2800" dirty="0"/>
              <a:t>Block resources (nurses, dentists, vets, retired fire/police/military)</a:t>
            </a:r>
          </a:p>
          <a:p>
            <a:pPr lvl="0">
              <a:lnSpc>
                <a:spcPct val="150000"/>
              </a:lnSpc>
              <a:buFont typeface="Wingdings" pitchFamily="2" charset="2"/>
              <a:buChar char="§"/>
            </a:pPr>
            <a:r>
              <a:rPr lang="en-US" sz="2800" dirty="0"/>
              <a:t>Where are supplies - shovels, tools, generator, medical supplies, bikes, etc.</a:t>
            </a:r>
          </a:p>
          <a:p>
            <a:pPr lvl="0">
              <a:lnSpc>
                <a:spcPct val="150000"/>
              </a:lnSpc>
              <a:buFont typeface="Wingdings" pitchFamily="2" charset="2"/>
              <a:buChar char="§"/>
            </a:pPr>
            <a:r>
              <a:rPr lang="en-US" sz="2800" dirty="0"/>
              <a:t>Which neighbors will need extra help (mobility impaired, blind, etc.)?</a:t>
            </a:r>
          </a:p>
          <a:p>
            <a:pPr lvl="0">
              <a:lnSpc>
                <a:spcPct val="150000"/>
              </a:lnSpc>
              <a:buFont typeface="Wingdings" pitchFamily="2" charset="2"/>
              <a:buChar char="§"/>
            </a:pPr>
            <a:r>
              <a:rPr lang="en-US" sz="2800" dirty="0"/>
              <a:t>Where are bikers – recruit runner/biker?</a:t>
            </a:r>
          </a:p>
        </p:txBody>
      </p:sp>
      <p:sp>
        <p:nvSpPr>
          <p:cNvPr id="4" name="Title 1"/>
          <p:cNvSpPr>
            <a:spLocks noGrp="1"/>
          </p:cNvSpPr>
          <p:nvPr>
            <p:ph type="title"/>
          </p:nvPr>
        </p:nvSpPr>
        <p:spPr>
          <a:solidFill>
            <a:schemeClr val="accent2"/>
          </a:solidFill>
        </p:spPr>
        <p:txBody>
          <a:bodyPr>
            <a:noAutofit/>
          </a:bodyPr>
          <a:lstStyle/>
          <a:p>
            <a:r>
              <a:rPr lang="en-US" sz="3600" b="1" dirty="0">
                <a:solidFill>
                  <a:schemeClr val="bg1">
                    <a:lumMod val="95000"/>
                  </a:schemeClr>
                </a:solidFill>
                <a:effectLst>
                  <a:outerShdw blurRad="38100" dist="38100" dir="2700000" algn="tl">
                    <a:srgbClr val="000000">
                      <a:alpha val="43137"/>
                    </a:srgbClr>
                  </a:outerShdw>
                </a:effectLst>
              </a:rPr>
              <a:t>KNOW  WHERE</a:t>
            </a:r>
          </a:p>
        </p:txBody>
      </p:sp>
      <p:pic>
        <p:nvPicPr>
          <p:cNvPr id="5" name="Picture 4"/>
          <p:cNvPicPr>
            <a:picLocks noChangeAspect="1"/>
          </p:cNvPicPr>
          <p:nvPr/>
        </p:nvPicPr>
        <p:blipFill>
          <a:blip r:embed="rId2"/>
          <a:stretch>
            <a:fillRect/>
          </a:stretch>
        </p:blipFill>
        <p:spPr>
          <a:xfrm>
            <a:off x="9948571" y="1978017"/>
            <a:ext cx="1144473" cy="857250"/>
          </a:xfrm>
          <a:prstGeom prst="rect">
            <a:avLst/>
          </a:prstGeom>
        </p:spPr>
      </p:pic>
      <p:sp>
        <p:nvSpPr>
          <p:cNvPr id="6" name="AutoShape 2" descr="Image result for stick figure bike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2400">
              <a:solidFill>
                <a:srgbClr val="000000"/>
              </a:solidFill>
              <a:latin typeface="Times New Roman" pitchFamily="18" charset="0"/>
              <a:cs typeface="Arial" charset="0"/>
            </a:endParaRPr>
          </a:p>
        </p:txBody>
      </p:sp>
      <p:pic>
        <p:nvPicPr>
          <p:cNvPr id="8" name="Picture 7"/>
          <p:cNvPicPr>
            <a:picLocks noChangeAspect="1"/>
          </p:cNvPicPr>
          <p:nvPr/>
        </p:nvPicPr>
        <p:blipFill>
          <a:blip r:embed="rId3"/>
          <a:stretch>
            <a:fillRect/>
          </a:stretch>
        </p:blipFill>
        <p:spPr>
          <a:xfrm>
            <a:off x="4343401" y="5925507"/>
            <a:ext cx="933807" cy="857985"/>
          </a:xfrm>
          <a:prstGeom prst="rect">
            <a:avLst/>
          </a:prstGeom>
        </p:spPr>
      </p:pic>
      <p:pic>
        <p:nvPicPr>
          <p:cNvPr id="9" name="Picture 8"/>
          <p:cNvPicPr>
            <a:picLocks noChangeAspect="1"/>
          </p:cNvPicPr>
          <p:nvPr/>
        </p:nvPicPr>
        <p:blipFill>
          <a:blip r:embed="rId4"/>
          <a:stretch>
            <a:fillRect/>
          </a:stretch>
        </p:blipFill>
        <p:spPr>
          <a:xfrm>
            <a:off x="10547995" y="4281734"/>
            <a:ext cx="837602" cy="1019175"/>
          </a:xfrm>
          <a:prstGeom prst="rect">
            <a:avLst/>
          </a:prstGeom>
        </p:spPr>
      </p:pic>
      <p:pic>
        <p:nvPicPr>
          <p:cNvPr id="10" name="Picture 9"/>
          <p:cNvPicPr>
            <a:picLocks noChangeAspect="1"/>
          </p:cNvPicPr>
          <p:nvPr/>
        </p:nvPicPr>
        <p:blipFill>
          <a:blip r:embed="rId5"/>
          <a:stretch>
            <a:fillRect/>
          </a:stretch>
        </p:blipFill>
        <p:spPr>
          <a:xfrm>
            <a:off x="8116670" y="4298652"/>
            <a:ext cx="1428750" cy="1002257"/>
          </a:xfrm>
          <a:prstGeom prst="rect">
            <a:avLst/>
          </a:prstGeom>
        </p:spPr>
      </p:pic>
      <p:pic>
        <p:nvPicPr>
          <p:cNvPr id="11" name="Picture 10"/>
          <p:cNvPicPr>
            <a:picLocks noChangeAspect="1"/>
          </p:cNvPicPr>
          <p:nvPr/>
        </p:nvPicPr>
        <p:blipFill>
          <a:blip r:embed="rId6"/>
          <a:stretch>
            <a:fillRect/>
          </a:stretch>
        </p:blipFill>
        <p:spPr>
          <a:xfrm>
            <a:off x="9020591" y="3060684"/>
            <a:ext cx="927980" cy="927980"/>
          </a:xfrm>
          <a:prstGeom prst="rect">
            <a:avLst/>
          </a:prstGeom>
        </p:spPr>
      </p:pic>
    </p:spTree>
    <p:extLst>
      <p:ext uri="{BB962C8B-B14F-4D97-AF65-F5344CB8AC3E}">
        <p14:creationId xmlns:p14="http://schemas.microsoft.com/office/powerpoint/2010/main" val="391017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solidFill>
            <a:schemeClr val="accent2"/>
          </a:solidFill>
        </p:spPr>
        <p:txBody>
          <a:bodyPr>
            <a:noAutofit/>
          </a:bodyPr>
          <a:lstStyle/>
          <a:p>
            <a:r>
              <a:rPr lang="en-US" sz="3600" b="1" dirty="0">
                <a:solidFill>
                  <a:schemeClr val="bg1">
                    <a:lumMod val="95000"/>
                  </a:schemeClr>
                </a:solidFill>
                <a:effectLst>
                  <a:outerShdw blurRad="38100" dist="38100" dir="2700000" algn="tl">
                    <a:srgbClr val="000000">
                      <a:alpha val="43137"/>
                    </a:srgbClr>
                  </a:outerShdw>
                </a:effectLst>
              </a:rPr>
              <a:t>DELIVER HELP/OK SIGNS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2653620"/>
            <a:ext cx="3422650" cy="2725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1" y="2667688"/>
            <a:ext cx="3005455" cy="2743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467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286000"/>
            <a:ext cx="2572882" cy="3429000"/>
          </a:xfrm>
          <a:prstGeom prst="rect">
            <a:avLst/>
          </a:prstGeom>
        </p:spPr>
      </p:pic>
      <p:sp>
        <p:nvSpPr>
          <p:cNvPr id="5" name="Title 1"/>
          <p:cNvSpPr>
            <a:spLocks noGrp="1"/>
          </p:cNvSpPr>
          <p:nvPr>
            <p:ph type="title"/>
          </p:nvPr>
        </p:nvSpPr>
        <p:spPr>
          <a:xfrm>
            <a:off x="2209800" y="457200"/>
            <a:ext cx="7772400" cy="1143000"/>
          </a:xfrm>
          <a:solidFill>
            <a:schemeClr val="accent2"/>
          </a:solidFill>
        </p:spPr>
        <p:txBody>
          <a:bodyPr>
            <a:noAutofit/>
          </a:bodyPr>
          <a:lstStyle/>
          <a:p>
            <a:r>
              <a:rPr lang="en-US" sz="3600" b="1" dirty="0">
                <a:solidFill>
                  <a:schemeClr val="bg1">
                    <a:lumMod val="95000"/>
                  </a:schemeClr>
                </a:solidFill>
                <a:effectLst>
                  <a:outerShdw blurRad="38100" dist="38100" dir="2700000" algn="tl">
                    <a:srgbClr val="000000">
                      <a:alpha val="43137"/>
                    </a:srgbClr>
                  </a:outerShdw>
                </a:effectLst>
              </a:rPr>
              <a:t>PURCHASE AN FRS RADIO </a:t>
            </a:r>
          </a:p>
        </p:txBody>
      </p:sp>
    </p:spTree>
    <p:extLst>
      <p:ext uri="{BB962C8B-B14F-4D97-AF65-F5344CB8AC3E}">
        <p14:creationId xmlns:p14="http://schemas.microsoft.com/office/powerpoint/2010/main" val="3550669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716" y="1981200"/>
            <a:ext cx="3517817" cy="3653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2987" y="1981201"/>
            <a:ext cx="2743200" cy="36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2133600" y="361084"/>
            <a:ext cx="7772400" cy="1143000"/>
          </a:xfrm>
          <a:solidFill>
            <a:schemeClr val="accent2"/>
          </a:solidFill>
        </p:spPr>
        <p:txBody>
          <a:bodyPr>
            <a:noAutofit/>
          </a:bodyPr>
          <a:lstStyle/>
          <a:p>
            <a:r>
              <a:rPr lang="en-US" sz="3600" b="1" dirty="0">
                <a:solidFill>
                  <a:schemeClr val="bg1">
                    <a:lumMod val="95000"/>
                  </a:schemeClr>
                </a:solidFill>
                <a:effectLst>
                  <a:outerShdw blurRad="38100" dist="38100" dir="2700000" algn="tl">
                    <a:srgbClr val="000000">
                      <a:alpha val="43137"/>
                    </a:srgbClr>
                  </a:outerShdw>
                </a:effectLst>
              </a:rPr>
              <a:t>RECRUIT A CO-BPC </a:t>
            </a:r>
          </a:p>
        </p:txBody>
      </p:sp>
    </p:spTree>
    <p:extLst>
      <p:ext uri="{BB962C8B-B14F-4D97-AF65-F5344CB8AC3E}">
        <p14:creationId xmlns:p14="http://schemas.microsoft.com/office/powerpoint/2010/main" val="3673647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8991600" cy="1143000"/>
          </a:xfrm>
          <a:solidFill>
            <a:schemeClr val="accent2">
              <a:lumMod val="75000"/>
            </a:schemeClr>
          </a:solidFill>
          <a:ln>
            <a:solidFill>
              <a:schemeClr val="bg1"/>
            </a:solidFill>
          </a:ln>
        </p:spPr>
        <p:txBody>
          <a:bodyPr/>
          <a:lstStyle/>
          <a:p>
            <a:r>
              <a:rPr lang="en-US" sz="4000" b="1" dirty="0">
                <a:solidFill>
                  <a:schemeClr val="bg1"/>
                </a:solidFill>
                <a:cs typeface="Arial" pitchFamily="34" charset="0"/>
              </a:rPr>
              <a:t>Housekeeping</a:t>
            </a:r>
          </a:p>
        </p:txBody>
      </p:sp>
      <p:sp>
        <p:nvSpPr>
          <p:cNvPr id="3" name="Content Placeholder 2"/>
          <p:cNvSpPr>
            <a:spLocks noGrp="1"/>
          </p:cNvSpPr>
          <p:nvPr>
            <p:ph idx="1"/>
          </p:nvPr>
        </p:nvSpPr>
        <p:spPr>
          <a:xfrm>
            <a:off x="3124200" y="1752600"/>
            <a:ext cx="6858000" cy="4343400"/>
          </a:xfrm>
        </p:spPr>
        <p:txBody>
          <a:bodyPr/>
          <a:lstStyle/>
          <a:p>
            <a:r>
              <a:rPr lang="en-US" sz="3600" dirty="0">
                <a:cs typeface="Arial" pitchFamily="34" charset="0"/>
              </a:rPr>
              <a:t>Sign In</a:t>
            </a:r>
          </a:p>
          <a:p>
            <a:r>
              <a:rPr lang="en-US" sz="3600" dirty="0">
                <a:cs typeface="Arial" pitchFamily="34" charset="0"/>
              </a:rPr>
              <a:t>Cell Phone</a:t>
            </a:r>
          </a:p>
          <a:p>
            <a:r>
              <a:rPr lang="en-US" sz="3600" dirty="0">
                <a:cs typeface="Arial" pitchFamily="34" charset="0"/>
              </a:rPr>
              <a:t>Side Conversations</a:t>
            </a:r>
          </a:p>
          <a:p>
            <a:r>
              <a:rPr lang="en-US" sz="3600" dirty="0">
                <a:cs typeface="Arial" pitchFamily="34" charset="0"/>
              </a:rPr>
              <a:t>Questions</a:t>
            </a:r>
          </a:p>
          <a:p>
            <a:r>
              <a:rPr lang="en-US" sz="3600" dirty="0">
                <a:cs typeface="Arial" pitchFamily="34" charset="0"/>
              </a:rPr>
              <a:t>Restrooms</a:t>
            </a:r>
          </a:p>
          <a:p>
            <a:r>
              <a:rPr lang="en-US" sz="3600" dirty="0">
                <a:cs typeface="Arial" pitchFamily="34" charset="0"/>
              </a:rPr>
              <a:t>ICE</a:t>
            </a:r>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BB7FB8B8-29F0-41D8-8553-DFBEC14B7760}" type="slidenum">
              <a:rPr lang="en-US">
                <a:solidFill>
                  <a:srgbClr val="000000"/>
                </a:solidFill>
              </a:rPr>
              <a:pPr fontAlgn="base">
                <a:spcBef>
                  <a:spcPct val="0"/>
                </a:spcBef>
                <a:spcAft>
                  <a:spcPct val="0"/>
                </a:spcAft>
                <a:defRPr/>
              </a:pPr>
              <a:t>2</a:t>
            </a:fld>
            <a:endParaRPr lang="en-US">
              <a:solidFill>
                <a:srgbClr val="000000"/>
              </a:solidFill>
            </a:endParaRPr>
          </a:p>
        </p:txBody>
      </p:sp>
    </p:spTree>
    <p:extLst>
      <p:ext uri="{BB962C8B-B14F-4D97-AF65-F5344CB8AC3E}">
        <p14:creationId xmlns:p14="http://schemas.microsoft.com/office/powerpoint/2010/main" val="927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81200" y="1447800"/>
            <a:ext cx="8229600" cy="5105400"/>
          </a:xfrm>
        </p:spPr>
        <p:txBody>
          <a:bodyPr>
            <a:normAutofit fontScale="25000" lnSpcReduction="20000"/>
          </a:bodyPr>
          <a:lstStyle/>
          <a:p>
            <a:pPr marL="0" indent="0">
              <a:buNone/>
            </a:pPr>
            <a:r>
              <a:rPr lang="en-US" sz="9600" dirty="0"/>
              <a:t>Recommended Items</a:t>
            </a:r>
          </a:p>
          <a:p>
            <a:pPr lvl="1"/>
            <a:r>
              <a:rPr lang="en-US" sz="8800" dirty="0"/>
              <a:t>VEST/cap/ID badge</a:t>
            </a:r>
          </a:p>
          <a:p>
            <a:pPr lvl="1"/>
            <a:r>
              <a:rPr lang="en-US" sz="8800" dirty="0"/>
              <a:t>FRS/GMRS radio + additional batteries</a:t>
            </a:r>
          </a:p>
          <a:p>
            <a:pPr lvl="1"/>
            <a:r>
              <a:rPr lang="en-US" sz="8800" dirty="0"/>
              <a:t>Flashlight (1-2)</a:t>
            </a:r>
          </a:p>
          <a:p>
            <a:pPr lvl="1"/>
            <a:r>
              <a:rPr lang="en-US" sz="8800" dirty="0"/>
              <a:t>Clipboard with blank paper for notes &amp; waterproof pen(s)</a:t>
            </a:r>
          </a:p>
          <a:p>
            <a:pPr lvl="1"/>
            <a:r>
              <a:rPr lang="en-US" sz="8800" dirty="0"/>
              <a:t>Block maps and a location map of your NPC &amp; closest NPCs . </a:t>
            </a:r>
          </a:p>
          <a:p>
            <a:pPr lvl="1"/>
            <a:r>
              <a:rPr lang="en-US" sz="8800" dirty="0"/>
              <a:t>Hardcopy neighborhood list of names and contact information</a:t>
            </a:r>
          </a:p>
          <a:p>
            <a:pPr lvl="1"/>
            <a:r>
              <a:rPr lang="en-US" sz="8800" dirty="0"/>
              <a:t>Additional contacts</a:t>
            </a:r>
          </a:p>
          <a:p>
            <a:pPr lvl="1"/>
            <a:r>
              <a:rPr lang="en-US" sz="8800" dirty="0"/>
              <a:t>Radio instruction sheet/NATO alphabet</a:t>
            </a:r>
          </a:p>
          <a:p>
            <a:pPr lvl="1"/>
            <a:r>
              <a:rPr lang="en-US" sz="8800" dirty="0"/>
              <a:t>Blank (or filled out) DA forms</a:t>
            </a:r>
          </a:p>
          <a:p>
            <a:pPr lvl="1"/>
            <a:r>
              <a:rPr lang="en-US" sz="8800" dirty="0"/>
              <a:t>First aid kit (small)</a:t>
            </a:r>
          </a:p>
          <a:p>
            <a:pPr lvl="1"/>
            <a:r>
              <a:rPr lang="en-US" sz="8800" dirty="0"/>
              <a:t>Tissue pack</a:t>
            </a:r>
          </a:p>
          <a:p>
            <a:pPr lvl="1"/>
            <a:r>
              <a:rPr lang="en-US" sz="8800" dirty="0"/>
              <a:t>Whistle on lanyard</a:t>
            </a:r>
          </a:p>
          <a:p>
            <a:pPr lvl="1"/>
            <a:r>
              <a:rPr lang="en-US" sz="8800" dirty="0"/>
              <a:t>Water (bottle), snacks</a:t>
            </a:r>
          </a:p>
          <a:p>
            <a:pPr lvl="1"/>
            <a:r>
              <a:rPr lang="en-US" sz="8800" dirty="0"/>
              <a:t>Other: duct tape, gloves</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1" y="3962401"/>
            <a:ext cx="2152243" cy="253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2192154" y="228600"/>
            <a:ext cx="7772400" cy="1143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en-US" sz="3600" b="1" dirty="0">
                <a:solidFill>
                  <a:srgbClr val="FFFFFF"/>
                </a:solidFill>
                <a:effectLst>
                  <a:outerShdw blurRad="38100" dist="38100" dir="2700000" algn="tl">
                    <a:srgbClr val="000000">
                      <a:alpha val="43137"/>
                    </a:srgbClr>
                  </a:outerShdw>
                </a:effectLst>
                <a:latin typeface="Calibri"/>
              </a:rPr>
              <a:t>BUILD YOUR</a:t>
            </a:r>
            <a:br>
              <a:rPr lang="en-US" sz="3600" b="1" dirty="0">
                <a:solidFill>
                  <a:srgbClr val="FFFFFF"/>
                </a:solidFill>
                <a:effectLst>
                  <a:outerShdw blurRad="38100" dist="38100" dir="2700000" algn="tl">
                    <a:srgbClr val="000000">
                      <a:alpha val="43137"/>
                    </a:srgbClr>
                  </a:outerShdw>
                </a:effectLst>
                <a:latin typeface="Calibri"/>
              </a:rPr>
            </a:br>
            <a:r>
              <a:rPr lang="en-US" sz="3600" b="1" dirty="0">
                <a:solidFill>
                  <a:srgbClr val="FFFFFF"/>
                </a:solidFill>
                <a:effectLst>
                  <a:outerShdw blurRad="38100" dist="38100" dir="2700000" algn="tl">
                    <a:srgbClr val="000000">
                      <a:alpha val="43137"/>
                    </a:srgbClr>
                  </a:outerShdw>
                </a:effectLst>
                <a:latin typeface="Calibri"/>
              </a:rPr>
              <a:t>EMERGENCY RESPONSE BAG </a:t>
            </a:r>
            <a:endParaRPr lang="en-US" sz="3600" b="1" kern="0" dirty="0">
              <a:solidFill>
                <a:srgbClr val="FFFFFF"/>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4029301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054" y="2209801"/>
            <a:ext cx="6111546" cy="3912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2133600" y="304800"/>
            <a:ext cx="7772400" cy="1143000"/>
          </a:xfrm>
          <a:solidFill>
            <a:schemeClr val="accent2"/>
          </a:solidFill>
        </p:spPr>
        <p:txBody>
          <a:bodyPr>
            <a:noAutofit/>
          </a:bodyPr>
          <a:lstStyle/>
          <a:p>
            <a:r>
              <a:rPr lang="en-US" sz="4000" b="1" dirty="0">
                <a:solidFill>
                  <a:schemeClr val="bg1">
                    <a:lumMod val="95000"/>
                  </a:schemeClr>
                </a:solidFill>
                <a:effectLst>
                  <a:outerShdw blurRad="38100" dist="38100" dir="2700000" algn="tl">
                    <a:srgbClr val="000000">
                      <a:alpha val="43137"/>
                    </a:srgbClr>
                  </a:outerShdw>
                </a:effectLst>
              </a:rPr>
              <a:t>INSTALL A LAWN SIGN</a:t>
            </a:r>
          </a:p>
        </p:txBody>
      </p:sp>
    </p:spTree>
    <p:extLst>
      <p:ext uri="{BB962C8B-B14F-4D97-AF65-F5344CB8AC3E}">
        <p14:creationId xmlns:p14="http://schemas.microsoft.com/office/powerpoint/2010/main" val="4090566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0121" y="1818459"/>
            <a:ext cx="3565840" cy="236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2209800" y="457200"/>
            <a:ext cx="7772400" cy="1143000"/>
          </a:xfrm>
          <a:solidFill>
            <a:schemeClr val="accent2"/>
          </a:solidFill>
        </p:spPr>
        <p:txBody>
          <a:bodyPr>
            <a:noAutofit/>
          </a:bodyPr>
          <a:lstStyle/>
          <a:p>
            <a:r>
              <a:rPr lang="en-US" sz="3600" b="1" dirty="0">
                <a:solidFill>
                  <a:schemeClr val="bg1">
                    <a:lumMod val="95000"/>
                  </a:schemeClr>
                </a:solidFill>
                <a:effectLst>
                  <a:outerShdw blurRad="38100" dist="38100" dir="2700000" algn="tl">
                    <a:srgbClr val="000000">
                      <a:alpha val="43137"/>
                    </a:srgbClr>
                  </a:outerShdw>
                </a:effectLst>
              </a:rPr>
              <a:t>PARTICIPATE IN A (RADIO) DRILL </a:t>
            </a:r>
          </a:p>
        </p:txBody>
      </p:sp>
      <p:pic>
        <p:nvPicPr>
          <p:cNvPr id="1031" name="Picture 7" descr="L:\eprep photos\slides for Lydia\trac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73000" y="3276600"/>
            <a:ext cx="1320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1818459"/>
            <a:ext cx="3565840" cy="236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stretch>
            <a:fillRect/>
          </a:stretch>
        </p:blipFill>
        <p:spPr>
          <a:xfrm flipH="1">
            <a:off x="5143902" y="4267200"/>
            <a:ext cx="1904195" cy="2536712"/>
          </a:xfrm>
          <a:prstGeom prst="rect">
            <a:avLst/>
          </a:prstGeom>
        </p:spPr>
      </p:pic>
    </p:spTree>
    <p:extLst>
      <p:ext uri="{BB962C8B-B14F-4D97-AF65-F5344CB8AC3E}">
        <p14:creationId xmlns:p14="http://schemas.microsoft.com/office/powerpoint/2010/main" val="2751904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508516"/>
            <a:ext cx="8229600" cy="4525963"/>
          </a:xfrm>
        </p:spPr>
        <p:txBody>
          <a:bodyPr>
            <a:normAutofit/>
          </a:bodyPr>
          <a:lstStyle/>
          <a:p>
            <a:r>
              <a:rPr lang="en-US" sz="3000" dirty="0"/>
              <a:t>Crime Prevention </a:t>
            </a:r>
          </a:p>
          <a:p>
            <a:r>
              <a:rPr lang="en-US" sz="3000" dirty="0"/>
              <a:t>Soup Night</a:t>
            </a:r>
          </a:p>
          <a:p>
            <a:r>
              <a:rPr lang="en-US" sz="3000" dirty="0"/>
              <a:t>Block Party</a:t>
            </a:r>
          </a:p>
          <a:p>
            <a:r>
              <a:rPr lang="en-US" sz="3000" dirty="0"/>
              <a:t>Personal Preparedness</a:t>
            </a:r>
          </a:p>
          <a:p>
            <a:r>
              <a:rPr lang="en-US" sz="3000" dirty="0"/>
              <a:t>What other themes can </a:t>
            </a:r>
            <a:br>
              <a:rPr lang="en-US" sz="3000" dirty="0"/>
            </a:br>
            <a:r>
              <a:rPr lang="en-US" sz="3000" dirty="0"/>
              <a:t>you think of?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4442" y="1614470"/>
            <a:ext cx="3044518" cy="228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6701" y="3971555"/>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2057400" y="152400"/>
            <a:ext cx="7772400" cy="1143000"/>
          </a:xfrm>
          <a:solidFill>
            <a:schemeClr val="accent2"/>
          </a:solidFill>
        </p:spPr>
        <p:txBody>
          <a:bodyPr>
            <a:noAutofit/>
          </a:bodyPr>
          <a:lstStyle/>
          <a:p>
            <a:r>
              <a:rPr lang="en-US" sz="3600" b="1" dirty="0">
                <a:solidFill>
                  <a:schemeClr val="bg1">
                    <a:lumMod val="95000"/>
                  </a:schemeClr>
                </a:solidFill>
                <a:effectLst>
                  <a:outerShdw blurRad="38100" dist="38100" dir="2700000" algn="tl">
                    <a:srgbClr val="000000">
                      <a:alpha val="43137"/>
                    </a:srgbClr>
                  </a:outerShdw>
                </a:effectLst>
              </a:rPr>
              <a:t> WHAT TYPE OF ANNUAL EVENT</a:t>
            </a:r>
            <a:br>
              <a:rPr lang="en-US" sz="3600" b="1" dirty="0">
                <a:solidFill>
                  <a:schemeClr val="bg1">
                    <a:lumMod val="95000"/>
                  </a:schemeClr>
                </a:solidFill>
                <a:effectLst>
                  <a:outerShdw blurRad="38100" dist="38100" dir="2700000" algn="tl">
                    <a:srgbClr val="000000">
                      <a:alpha val="43137"/>
                    </a:srgbClr>
                  </a:outerShdw>
                </a:effectLst>
              </a:rPr>
            </a:br>
            <a:r>
              <a:rPr lang="en-US" sz="3600" b="1" dirty="0">
                <a:solidFill>
                  <a:schemeClr val="bg1">
                    <a:lumMod val="95000"/>
                  </a:schemeClr>
                </a:solidFill>
                <a:effectLst>
                  <a:outerShdw blurRad="38100" dist="38100" dir="2700000" algn="tl">
                    <a:srgbClr val="000000">
                      <a:alpha val="43137"/>
                    </a:srgbClr>
                  </a:outerShdw>
                </a:effectLst>
              </a:rPr>
              <a:t>WILL YOU HOST ?</a:t>
            </a:r>
          </a:p>
        </p:txBody>
      </p:sp>
      <p:pic>
        <p:nvPicPr>
          <p:cNvPr id="2" name="Picture 1"/>
          <p:cNvPicPr>
            <a:picLocks noChangeAspect="1"/>
          </p:cNvPicPr>
          <p:nvPr/>
        </p:nvPicPr>
        <p:blipFill>
          <a:blip r:embed="rId4"/>
          <a:stretch>
            <a:fillRect/>
          </a:stretch>
        </p:blipFill>
        <p:spPr>
          <a:xfrm>
            <a:off x="3727405" y="4764216"/>
            <a:ext cx="2749595" cy="1828800"/>
          </a:xfrm>
          <a:prstGeom prst="rect">
            <a:avLst/>
          </a:prstGeom>
        </p:spPr>
      </p:pic>
    </p:spTree>
    <p:extLst>
      <p:ext uri="{BB962C8B-B14F-4D97-AF65-F5344CB8AC3E}">
        <p14:creationId xmlns:p14="http://schemas.microsoft.com/office/powerpoint/2010/main" val="1517893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lvl="0">
              <a:buFont typeface="Wingdings" pitchFamily="2" charset="2"/>
              <a:buChar char="§"/>
            </a:pPr>
            <a:r>
              <a:rPr lang="en-US" sz="3000" dirty="0"/>
              <a:t>Welcome new neighbors</a:t>
            </a:r>
          </a:p>
          <a:p>
            <a:pPr lvl="0">
              <a:buFont typeface="Wingdings" pitchFamily="2" charset="2"/>
              <a:buChar char="§"/>
            </a:pPr>
            <a:r>
              <a:rPr lang="en-US" sz="3000" dirty="0"/>
              <a:t>“We are having a Block Party,” etc.</a:t>
            </a:r>
          </a:p>
          <a:p>
            <a:pPr lvl="0">
              <a:buFont typeface="Wingdings" pitchFamily="2" charset="2"/>
              <a:buChar char="§"/>
            </a:pPr>
            <a:r>
              <a:rPr lang="en-US" sz="3000" dirty="0"/>
              <a:t>Messages from the OES (Office of Emergency Services), City of Palo Alto, your neighborhood</a:t>
            </a:r>
          </a:p>
          <a:p>
            <a:pPr lvl="0">
              <a:buFont typeface="Wingdings" pitchFamily="2" charset="2"/>
              <a:buChar char="§"/>
            </a:pPr>
            <a:r>
              <a:rPr lang="en-US" sz="3000" dirty="0"/>
              <a:t>E-prep tips</a:t>
            </a:r>
          </a:p>
          <a:p>
            <a:pPr>
              <a:buFont typeface="Wingdings" pitchFamily="2" charset="2"/>
              <a:buChar char="§"/>
            </a:pPr>
            <a:r>
              <a:rPr lang="en-US" sz="3000" dirty="0"/>
              <a:t>Thanksgiving or Daylight Savings Time</a:t>
            </a:r>
          </a:p>
          <a:p>
            <a:pPr marL="457200" lvl="1" indent="0">
              <a:buNone/>
            </a:pPr>
            <a:r>
              <a:rPr lang="en-US" sz="2600" dirty="0"/>
              <a:t>Check on supplies and replace if outdated:</a:t>
            </a:r>
          </a:p>
          <a:p>
            <a:pPr lvl="3">
              <a:buFont typeface="Arial" pitchFamily="34" charset="0"/>
              <a:buChar char="•"/>
            </a:pPr>
            <a:r>
              <a:rPr lang="en-US" dirty="0"/>
              <a:t>Batteries</a:t>
            </a:r>
          </a:p>
          <a:p>
            <a:pPr lvl="3">
              <a:buFont typeface="Arial" pitchFamily="34" charset="0"/>
              <a:buChar char="•"/>
            </a:pPr>
            <a:r>
              <a:rPr lang="en-US" dirty="0"/>
              <a:t>Food </a:t>
            </a:r>
          </a:p>
          <a:p>
            <a:pPr lvl="3">
              <a:buFont typeface="Arial" pitchFamily="34" charset="0"/>
              <a:buChar char="•"/>
            </a:pPr>
            <a:r>
              <a:rPr lang="en-US" dirty="0"/>
              <a:t>Water</a:t>
            </a:r>
          </a:p>
          <a:p>
            <a:endParaRPr lang="en-US" dirty="0"/>
          </a:p>
        </p:txBody>
      </p:sp>
      <p:sp>
        <p:nvSpPr>
          <p:cNvPr id="4" name="Title 1"/>
          <p:cNvSpPr>
            <a:spLocks noGrp="1"/>
          </p:cNvSpPr>
          <p:nvPr>
            <p:ph type="title"/>
          </p:nvPr>
        </p:nvSpPr>
        <p:spPr>
          <a:solidFill>
            <a:schemeClr val="accent2"/>
          </a:solidFill>
        </p:spPr>
        <p:txBody>
          <a:bodyPr>
            <a:noAutofit/>
          </a:bodyPr>
          <a:lstStyle/>
          <a:p>
            <a:r>
              <a:rPr lang="en-US" sz="4000" b="1" dirty="0">
                <a:solidFill>
                  <a:schemeClr val="bg1">
                    <a:lumMod val="95000"/>
                  </a:schemeClr>
                </a:solidFill>
                <a:effectLst>
                  <a:outerShdw blurRad="38100" dist="38100" dir="2700000" algn="tl">
                    <a:srgbClr val="000000">
                      <a:alpha val="43137"/>
                    </a:srgbClr>
                  </a:outerShdw>
                </a:effectLst>
              </a:rPr>
              <a:t>SEND PERIODIC MESSAGES </a:t>
            </a:r>
          </a:p>
        </p:txBody>
      </p:sp>
    </p:spTree>
    <p:extLst>
      <p:ext uri="{BB962C8B-B14F-4D97-AF65-F5344CB8AC3E}">
        <p14:creationId xmlns:p14="http://schemas.microsoft.com/office/powerpoint/2010/main" val="2615557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000" dirty="0"/>
              <a:t>Participate in quarterly neighborhood radio check-ins</a:t>
            </a:r>
          </a:p>
          <a:p>
            <a:r>
              <a:rPr lang="en-US" sz="3000" dirty="0"/>
              <a:t>One class or event</a:t>
            </a:r>
          </a:p>
          <a:p>
            <a:r>
              <a:rPr lang="en-US" sz="3000" dirty="0"/>
              <a:t>One drill</a:t>
            </a:r>
          </a:p>
          <a:p>
            <a:r>
              <a:rPr lang="en-US" sz="3000" dirty="0"/>
              <a:t>Annual recognition/kickoff meeting</a:t>
            </a:r>
          </a:p>
        </p:txBody>
      </p:sp>
      <p:sp>
        <p:nvSpPr>
          <p:cNvPr id="4" name="Title 1"/>
          <p:cNvSpPr>
            <a:spLocks noGrp="1"/>
          </p:cNvSpPr>
          <p:nvPr>
            <p:ph type="title"/>
          </p:nvPr>
        </p:nvSpPr>
        <p:spPr>
          <a:solidFill>
            <a:schemeClr val="accent2"/>
          </a:solidFill>
        </p:spPr>
        <p:txBody>
          <a:bodyPr>
            <a:noAutofit/>
          </a:bodyPr>
          <a:lstStyle/>
          <a:p>
            <a:r>
              <a:rPr lang="en-US" sz="4000" b="1" dirty="0">
                <a:solidFill>
                  <a:schemeClr val="bg1">
                    <a:lumMod val="95000"/>
                  </a:schemeClr>
                </a:solidFill>
                <a:effectLst>
                  <a:outerShdw blurRad="38100" dist="38100" dir="2700000" algn="tl">
                    <a:srgbClr val="000000">
                      <a:alpha val="43137"/>
                    </a:srgbClr>
                  </a:outerShdw>
                </a:effectLst>
              </a:rPr>
              <a:t>BPC ANNUAL REQUIREMENTS</a:t>
            </a:r>
          </a:p>
        </p:txBody>
      </p:sp>
    </p:spTree>
    <p:extLst>
      <p:ext uri="{BB962C8B-B14F-4D97-AF65-F5344CB8AC3E}">
        <p14:creationId xmlns:p14="http://schemas.microsoft.com/office/powerpoint/2010/main" val="255887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51FBF47-C09F-45B0-B811-4F44F55BB717}"/>
              </a:ext>
            </a:extLst>
          </p:cNvPr>
          <p:cNvSpPr>
            <a:spLocks noGrp="1" noChangeArrowheads="1"/>
          </p:cNvSpPr>
          <p:nvPr>
            <p:ph type="title" idx="4294967295"/>
          </p:nvPr>
        </p:nvSpPr>
        <p:spPr>
          <a:xfrm>
            <a:off x="1981200" y="304800"/>
            <a:ext cx="8077200" cy="1143000"/>
          </a:xfrm>
          <a:solidFill>
            <a:schemeClr val="accent6"/>
          </a:solidFill>
        </p:spPr>
        <p:txBody>
          <a:bodyPr/>
          <a:lstStyle/>
          <a:p>
            <a:pPr eaLnBrk="1" hangingPunct="1"/>
            <a:r>
              <a:rPr lang="en-US" altLang="en-US" sz="3600" b="1" dirty="0">
                <a:solidFill>
                  <a:schemeClr val="bg1"/>
                </a:solidFill>
                <a:latin typeface="+mn-lt"/>
              </a:rPr>
              <a:t>BPC ROLE </a:t>
            </a:r>
            <a:br>
              <a:rPr lang="en-US" altLang="en-US" sz="3600" b="1" dirty="0">
                <a:solidFill>
                  <a:schemeClr val="bg1"/>
                </a:solidFill>
                <a:latin typeface="+mn-lt"/>
              </a:rPr>
            </a:br>
            <a:r>
              <a:rPr lang="en-US" altLang="en-US" sz="3600" b="1" dirty="0">
                <a:solidFill>
                  <a:schemeClr val="bg1"/>
                </a:solidFill>
                <a:latin typeface="+mn-lt"/>
              </a:rPr>
              <a:t>IN A DISASTER</a:t>
            </a:r>
          </a:p>
        </p:txBody>
      </p:sp>
      <p:sp>
        <p:nvSpPr>
          <p:cNvPr id="17411" name="Rectangle 3">
            <a:extLst>
              <a:ext uri="{FF2B5EF4-FFF2-40B4-BE49-F238E27FC236}">
                <a16:creationId xmlns:a16="http://schemas.microsoft.com/office/drawing/2014/main" id="{3504E497-648E-4535-A641-7C70C4581F18}"/>
              </a:ext>
            </a:extLst>
          </p:cNvPr>
          <p:cNvSpPr>
            <a:spLocks noGrp="1" noChangeArrowheads="1"/>
          </p:cNvSpPr>
          <p:nvPr>
            <p:ph type="body" idx="4294967295"/>
          </p:nvPr>
        </p:nvSpPr>
        <p:spPr>
          <a:xfrm>
            <a:off x="3705225" y="1695915"/>
            <a:ext cx="4781550" cy="1467314"/>
          </a:xfrm>
        </p:spPr>
        <p:txBody>
          <a:bodyPr/>
          <a:lstStyle/>
          <a:p>
            <a:pPr marL="0" indent="0" algn="ctr" eaLnBrk="1" hangingPunct="1">
              <a:lnSpc>
                <a:spcPct val="70000"/>
              </a:lnSpc>
              <a:spcBef>
                <a:spcPts val="1800"/>
              </a:spcBef>
              <a:buNone/>
            </a:pPr>
            <a:r>
              <a:rPr lang="en-US" altLang="en-US" sz="2800" b="1" dirty="0">
                <a:solidFill>
                  <a:srgbClr val="3366FF"/>
                </a:solidFill>
              </a:rPr>
              <a:t>BPCs provide information </a:t>
            </a:r>
            <a:br>
              <a:rPr lang="en-US" altLang="en-US" sz="2800" b="1" dirty="0">
                <a:solidFill>
                  <a:srgbClr val="3366FF"/>
                </a:solidFill>
              </a:rPr>
            </a:br>
            <a:r>
              <a:rPr lang="en-US" altLang="en-US" sz="2800" b="1" dirty="0">
                <a:solidFill>
                  <a:srgbClr val="3366FF"/>
                </a:solidFill>
              </a:rPr>
              <a:t>(incidents and damage) </a:t>
            </a:r>
            <a:br>
              <a:rPr lang="en-US" altLang="en-US" sz="2800" b="1" dirty="0">
                <a:solidFill>
                  <a:srgbClr val="3366FF"/>
                </a:solidFill>
              </a:rPr>
            </a:br>
            <a:r>
              <a:rPr lang="en-US" altLang="en-US" sz="2800" b="1" dirty="0">
                <a:solidFill>
                  <a:srgbClr val="3366FF"/>
                </a:solidFill>
              </a:rPr>
              <a:t>to the neighborhood </a:t>
            </a:r>
            <a:br>
              <a:rPr lang="en-US" altLang="en-US" sz="2800" b="1" dirty="0">
                <a:solidFill>
                  <a:srgbClr val="3366FF"/>
                </a:solidFill>
              </a:rPr>
            </a:br>
            <a:r>
              <a:rPr lang="en-US" altLang="en-US" sz="2800" b="1" dirty="0">
                <a:solidFill>
                  <a:srgbClr val="3366FF"/>
                </a:solidFill>
              </a:rPr>
              <a:t>via FRS radio</a:t>
            </a:r>
          </a:p>
        </p:txBody>
      </p:sp>
      <p:sp>
        <p:nvSpPr>
          <p:cNvPr id="17412" name="Slide Number Placeholder 3">
            <a:extLst>
              <a:ext uri="{FF2B5EF4-FFF2-40B4-BE49-F238E27FC236}">
                <a16:creationId xmlns:a16="http://schemas.microsoft.com/office/drawing/2014/main" id="{D1FDB461-33E0-478A-A94D-A05F3D0C4E47}"/>
              </a:ext>
            </a:extLst>
          </p:cNvPr>
          <p:cNvSpPr txBox="1">
            <a:spLocks noGrp="1"/>
          </p:cNvSpPr>
          <p:nvPr/>
        </p:nvSpPr>
        <p:spPr bwMode="auto">
          <a:xfrm>
            <a:off x="1981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fld id="{A7A7E66E-25CB-4861-8E2F-B17C480C1160}" type="slidenum">
              <a:rPr lang="en-US" altLang="en-US" sz="1200">
                <a:solidFill>
                  <a:srgbClr val="898989"/>
                </a:solidFill>
                <a:latin typeface="Times New Roman" panose="02020603050405020304" pitchFamily="18" charset="0"/>
              </a:rPr>
              <a:pPr eaLnBrk="1" hangingPunct="1">
                <a:spcBef>
                  <a:spcPct val="0"/>
                </a:spcBef>
                <a:buFontTx/>
                <a:buNone/>
              </a:pPr>
              <a:t>26</a:t>
            </a:fld>
            <a:endParaRPr lang="en-US" altLang="en-US" sz="1200">
              <a:solidFill>
                <a:srgbClr val="898989"/>
              </a:solidFill>
              <a:latin typeface="Times New Roman" panose="02020603050405020304" pitchFamily="18" charset="0"/>
            </a:endParaRPr>
          </a:p>
        </p:txBody>
      </p:sp>
      <p:sp>
        <p:nvSpPr>
          <p:cNvPr id="17413" name="Rectangle 7">
            <a:extLst>
              <a:ext uri="{FF2B5EF4-FFF2-40B4-BE49-F238E27FC236}">
                <a16:creationId xmlns:a16="http://schemas.microsoft.com/office/drawing/2014/main" id="{A6043CF7-4F94-420A-B55E-30587F5B1085}"/>
              </a:ext>
            </a:extLst>
          </p:cNvPr>
          <p:cNvSpPr>
            <a:spLocks noChangeArrowheads="1"/>
          </p:cNvSpPr>
          <p:nvPr/>
        </p:nvSpPr>
        <p:spPr bwMode="auto">
          <a:xfrm>
            <a:off x="4114801" y="3429000"/>
            <a:ext cx="4545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r>
              <a:rPr lang="en-US" altLang="en-US" sz="2800" dirty="0">
                <a:latin typeface="+mn-lt"/>
              </a:rPr>
              <a:t>Initial Damage Estimate</a:t>
            </a:r>
            <a:endParaRPr lang="en-US" altLang="en-US" sz="2800" i="1" dirty="0">
              <a:latin typeface="+mn-lt"/>
            </a:endParaRPr>
          </a:p>
          <a:p>
            <a:pPr eaLnBrk="1" hangingPunct="1"/>
            <a:r>
              <a:rPr lang="en-US" altLang="en-US" sz="2800" dirty="0">
                <a:latin typeface="+mn-lt"/>
              </a:rPr>
              <a:t>Transportation Status</a:t>
            </a:r>
          </a:p>
          <a:p>
            <a:pPr eaLnBrk="1" hangingPunct="1"/>
            <a:r>
              <a:rPr lang="en-US" altLang="en-US" sz="2800" dirty="0">
                <a:latin typeface="+mn-lt"/>
              </a:rPr>
              <a:t>Incident Reporting</a:t>
            </a:r>
          </a:p>
          <a:p>
            <a:pPr eaLnBrk="1" hangingPunct="1"/>
            <a:r>
              <a:rPr lang="en-US" altLang="en-US" sz="2800" dirty="0">
                <a:latin typeface="+mn-lt"/>
              </a:rPr>
              <a:t>Resource</a:t>
            </a:r>
            <a:r>
              <a:rPr lang="en-US" altLang="en-US" dirty="0">
                <a:latin typeface="+mn-lt"/>
              </a:rPr>
              <a:t> Sharing</a:t>
            </a:r>
          </a:p>
        </p:txBody>
      </p:sp>
      <p:pic>
        <p:nvPicPr>
          <p:cNvPr id="17414" name="Picture 8">
            <a:extLst>
              <a:ext uri="{FF2B5EF4-FFF2-40B4-BE49-F238E27FC236}">
                <a16:creationId xmlns:a16="http://schemas.microsoft.com/office/drawing/2014/main" id="{74A33D2A-EDD3-4C2D-B4F8-29009694A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860" y="3429000"/>
            <a:ext cx="2486342" cy="18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6">
            <a:extLst>
              <a:ext uri="{FF2B5EF4-FFF2-40B4-BE49-F238E27FC236}">
                <a16:creationId xmlns:a16="http://schemas.microsoft.com/office/drawing/2014/main" id="{352D5558-C283-4311-BDFE-A9AD984F7A60}"/>
              </a:ext>
            </a:extLst>
          </p:cNvPr>
          <p:cNvSpPr txBox="1">
            <a:spLocks noChangeArrowheads="1"/>
          </p:cNvSpPr>
          <p:nvPr/>
        </p:nvSpPr>
        <p:spPr bwMode="auto">
          <a:xfrm>
            <a:off x="3810701" y="5501400"/>
            <a:ext cx="44181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rgbClr val="3366FF"/>
                </a:solidFill>
                <a:latin typeface="+mn-lt"/>
              </a:rPr>
              <a:t>“</a:t>
            </a:r>
            <a:r>
              <a:rPr lang="en-US" altLang="en-US" b="1" dirty="0">
                <a:solidFill>
                  <a:srgbClr val="3366FF"/>
                </a:solidFill>
                <a:latin typeface="+mn-lt"/>
              </a:rPr>
              <a:t>Eyes and Ears” Function</a:t>
            </a:r>
          </a:p>
        </p:txBody>
      </p:sp>
      <p:pic>
        <p:nvPicPr>
          <p:cNvPr id="17416" name="Picture 1">
            <a:extLst>
              <a:ext uri="{FF2B5EF4-FFF2-40B4-BE49-F238E27FC236}">
                <a16:creationId xmlns:a16="http://schemas.microsoft.com/office/drawing/2014/main" id="{D5104A0D-D686-4DDF-ADC0-9743F1A2F9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39300" y="3200623"/>
            <a:ext cx="1389256" cy="185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366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76387" y="566854"/>
            <a:ext cx="8943974" cy="1295400"/>
          </a:xfrm>
          <a:solidFill>
            <a:schemeClr val="accent2">
              <a:lumMod val="75000"/>
            </a:schemeClr>
          </a:solidFill>
        </p:spPr>
        <p:txBody>
          <a:bodyPr/>
          <a:lstStyle/>
          <a:p>
            <a:pPr>
              <a:defRPr/>
            </a:pPr>
            <a:r>
              <a:rPr lang="en-US" sz="4000" b="1" dirty="0">
                <a:solidFill>
                  <a:schemeClr val="bg1"/>
                </a:solidFill>
                <a:latin typeface="+mn-lt"/>
                <a:cs typeface="Arial" pitchFamily="34" charset="0"/>
              </a:rPr>
              <a:t>Neighborhood Preparedness Coordinator  Key Activities</a:t>
            </a:r>
          </a:p>
        </p:txBody>
      </p:sp>
      <p:sp>
        <p:nvSpPr>
          <p:cNvPr id="10243" name="Rectangle 3"/>
          <p:cNvSpPr>
            <a:spLocks noGrp="1" noChangeArrowheads="1"/>
          </p:cNvSpPr>
          <p:nvPr>
            <p:ph idx="1"/>
          </p:nvPr>
        </p:nvSpPr>
        <p:spPr>
          <a:xfrm>
            <a:off x="1552574" y="2432824"/>
            <a:ext cx="8991600" cy="3748901"/>
          </a:xfrm>
          <a:noFill/>
        </p:spPr>
        <p:txBody>
          <a:bodyPr/>
          <a:lstStyle/>
          <a:p>
            <a:pPr>
              <a:buFont typeface="Wingdings" pitchFamily="2" charset="2"/>
              <a:buChar char="§"/>
            </a:pPr>
            <a:r>
              <a:rPr lang="en-US" sz="2800" dirty="0">
                <a:cs typeface="Arial" charset="0"/>
              </a:rPr>
              <a:t>Coordinate emergency/disaster preparation for the neighborhood</a:t>
            </a:r>
          </a:p>
          <a:p>
            <a:pPr>
              <a:buFont typeface="Arial" pitchFamily="34" charset="0"/>
              <a:buChar char="•"/>
            </a:pPr>
            <a:r>
              <a:rPr lang="en-US" sz="2800" dirty="0">
                <a:cs typeface="Arial" charset="0"/>
              </a:rPr>
              <a:t>Neighborhood Association Committee Representative</a:t>
            </a:r>
          </a:p>
          <a:p>
            <a:pPr>
              <a:buFont typeface="Wingdings" pitchFamily="2" charset="2"/>
              <a:buChar char="§"/>
            </a:pPr>
            <a:r>
              <a:rPr lang="en-US" sz="2800" dirty="0">
                <a:cs typeface="Arial" charset="0"/>
              </a:rPr>
              <a:t>Serve as a communication node for your neighborhood</a:t>
            </a:r>
          </a:p>
          <a:p>
            <a:pPr>
              <a:buFont typeface="Wingdings" pitchFamily="2" charset="2"/>
              <a:buChar char="§"/>
            </a:pPr>
            <a:r>
              <a:rPr lang="en-US" sz="2800" dirty="0">
                <a:cs typeface="Arial" charset="0"/>
              </a:rPr>
              <a:t>Point of contact during a disaster </a:t>
            </a:r>
          </a:p>
          <a:p>
            <a:pPr>
              <a:buFont typeface="Wingdings" pitchFamily="2" charset="2"/>
              <a:buChar char="§"/>
            </a:pPr>
            <a:r>
              <a:rPr lang="en-US" sz="2800" dirty="0">
                <a:cs typeface="Arial" charset="0"/>
              </a:rPr>
              <a:t>Coordinate BPCs, deploy neighborhood CERT members, and conduct disaster communications </a:t>
            </a:r>
          </a:p>
        </p:txBody>
      </p:sp>
      <p:sp>
        <p:nvSpPr>
          <p:cNvPr id="9220" name="Slide Number Placeholder 1"/>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fld id="{A58AE9AD-CAE4-4C0C-8B91-7441D7F04326}" type="slidenum">
              <a:rPr lang="en-US" sz="1400">
                <a:solidFill>
                  <a:srgbClr val="000000"/>
                </a:solidFill>
              </a:rPr>
              <a:pPr eaLnBrk="1" fontAlgn="base" hangingPunct="1">
                <a:spcBef>
                  <a:spcPct val="0"/>
                </a:spcBef>
                <a:spcAft>
                  <a:spcPct val="0"/>
                </a:spcAft>
                <a:defRPr/>
              </a:pPr>
              <a:t>27</a:t>
            </a:fld>
            <a:endParaRPr lang="en-US" sz="1400">
              <a:solidFill>
                <a:srgbClr val="000000"/>
              </a:solidFill>
            </a:endParaRPr>
          </a:p>
        </p:txBody>
      </p:sp>
    </p:spTree>
    <p:extLst>
      <p:ext uri="{BB962C8B-B14F-4D97-AF65-F5344CB8AC3E}">
        <p14:creationId xmlns:p14="http://schemas.microsoft.com/office/powerpoint/2010/main" val="2222410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g from old computer\Photos\BPC Folks\Annette NPC.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828801"/>
            <a:ext cx="2708672" cy="36115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38400" y="1828801"/>
            <a:ext cx="4156844" cy="3323987"/>
          </a:xfrm>
          <a:prstGeom prst="rect">
            <a:avLst/>
          </a:prstGeom>
          <a:noFill/>
        </p:spPr>
        <p:txBody>
          <a:bodyPr wrap="none" rtlCol="0">
            <a:spAutoFit/>
          </a:bodyPr>
          <a:lstStyle/>
          <a:p>
            <a:pPr marL="342900" indent="-342900" fontAlgn="base">
              <a:spcBef>
                <a:spcPct val="0"/>
              </a:spcBef>
              <a:spcAft>
                <a:spcPct val="0"/>
              </a:spcAft>
              <a:buFont typeface="Wingdings" pitchFamily="2" charset="2"/>
              <a:buChar char="§"/>
            </a:pPr>
            <a:r>
              <a:rPr lang="en-US" sz="3000" dirty="0">
                <a:solidFill>
                  <a:srgbClr val="000000"/>
                </a:solidFill>
                <a:latin typeface="Calibri"/>
                <a:cs typeface="Arial" charset="0"/>
              </a:rPr>
              <a:t>Introductions</a:t>
            </a:r>
          </a:p>
          <a:p>
            <a:pPr marL="342900" indent="-342900" fontAlgn="base">
              <a:spcBef>
                <a:spcPct val="0"/>
              </a:spcBef>
              <a:spcAft>
                <a:spcPct val="0"/>
              </a:spcAft>
              <a:buFont typeface="Wingdings" pitchFamily="2" charset="2"/>
              <a:buChar char="§"/>
            </a:pPr>
            <a:r>
              <a:rPr lang="en-US" sz="3000" dirty="0">
                <a:solidFill>
                  <a:srgbClr val="000000"/>
                </a:solidFill>
                <a:latin typeface="Calibri"/>
                <a:cs typeface="Arial" charset="0"/>
              </a:rPr>
              <a:t>Get ID, vest, cap</a:t>
            </a:r>
          </a:p>
          <a:p>
            <a:pPr marL="342900" indent="-342900" fontAlgn="base">
              <a:spcBef>
                <a:spcPct val="0"/>
              </a:spcBef>
              <a:spcAft>
                <a:spcPct val="0"/>
              </a:spcAft>
              <a:buFont typeface="Wingdings" pitchFamily="2" charset="2"/>
              <a:buChar char="§"/>
            </a:pPr>
            <a:r>
              <a:rPr lang="en-US" sz="3000" dirty="0">
                <a:solidFill>
                  <a:srgbClr val="000000"/>
                </a:solidFill>
                <a:latin typeface="Calibri"/>
                <a:cs typeface="Arial" charset="0"/>
              </a:rPr>
              <a:t>Get BPC number</a:t>
            </a:r>
          </a:p>
          <a:p>
            <a:pPr marL="342900" indent="-342900" fontAlgn="base">
              <a:spcBef>
                <a:spcPct val="0"/>
              </a:spcBef>
              <a:spcAft>
                <a:spcPct val="0"/>
              </a:spcAft>
              <a:buFont typeface="Wingdings" pitchFamily="2" charset="2"/>
              <a:buChar char="§"/>
            </a:pPr>
            <a:r>
              <a:rPr lang="en-US" sz="3000" dirty="0">
                <a:solidFill>
                  <a:srgbClr val="000000"/>
                </a:solidFill>
                <a:latin typeface="Calibri"/>
                <a:cs typeface="Arial" charset="0"/>
              </a:rPr>
              <a:t>Identify your “block”</a:t>
            </a:r>
          </a:p>
          <a:p>
            <a:pPr marL="285750" indent="-285750" fontAlgn="base">
              <a:spcBef>
                <a:spcPct val="0"/>
              </a:spcBef>
              <a:spcAft>
                <a:spcPct val="0"/>
              </a:spcAft>
              <a:buFont typeface="Wingdings" pitchFamily="2" charset="2"/>
              <a:buChar char="§"/>
            </a:pPr>
            <a:r>
              <a:rPr lang="en-US" sz="3000" dirty="0">
                <a:solidFill>
                  <a:srgbClr val="000000"/>
                </a:solidFill>
                <a:latin typeface="Calibri"/>
                <a:cs typeface="Arial" charset="0"/>
              </a:rPr>
              <a:t> Verify communication  </a:t>
            </a:r>
          </a:p>
          <a:p>
            <a:pPr fontAlgn="base">
              <a:spcBef>
                <a:spcPct val="0"/>
              </a:spcBef>
              <a:spcAft>
                <a:spcPct val="0"/>
              </a:spcAft>
            </a:pPr>
            <a:r>
              <a:rPr lang="en-US" sz="3000" dirty="0">
                <a:solidFill>
                  <a:srgbClr val="000000"/>
                </a:solidFill>
                <a:latin typeface="Calibri"/>
                <a:cs typeface="Arial" charset="0"/>
              </a:rPr>
              <a:t>     channels</a:t>
            </a:r>
          </a:p>
          <a:p>
            <a:pPr marL="342900" indent="-342900" fontAlgn="base">
              <a:spcBef>
                <a:spcPct val="0"/>
              </a:spcBef>
              <a:spcAft>
                <a:spcPct val="0"/>
              </a:spcAft>
              <a:buFont typeface="Arial" pitchFamily="34" charset="0"/>
              <a:buChar char="•"/>
            </a:pPr>
            <a:r>
              <a:rPr lang="en-US" sz="3000" dirty="0">
                <a:solidFill>
                  <a:srgbClr val="000000"/>
                </a:solidFill>
                <a:latin typeface="Calibri"/>
                <a:cs typeface="Arial" charset="0"/>
              </a:rPr>
              <a:t>Etc…</a:t>
            </a:r>
          </a:p>
        </p:txBody>
      </p:sp>
      <p:sp>
        <p:nvSpPr>
          <p:cNvPr id="6" name="Title 1"/>
          <p:cNvSpPr>
            <a:spLocks noGrp="1"/>
          </p:cNvSpPr>
          <p:nvPr>
            <p:ph type="title"/>
          </p:nvPr>
        </p:nvSpPr>
        <p:spPr>
          <a:xfrm>
            <a:off x="1828800" y="304800"/>
            <a:ext cx="8229600" cy="1143000"/>
          </a:xfrm>
          <a:solidFill>
            <a:schemeClr val="accent2"/>
          </a:solidFill>
        </p:spPr>
        <p:txBody>
          <a:bodyPr>
            <a:noAutofit/>
          </a:bodyPr>
          <a:lstStyle/>
          <a:p>
            <a:r>
              <a:rPr lang="en-US" sz="4000" b="1" dirty="0">
                <a:solidFill>
                  <a:schemeClr val="bg1">
                    <a:lumMod val="95000"/>
                  </a:schemeClr>
                </a:solidFill>
                <a:effectLst>
                  <a:outerShdw blurRad="38100" dist="38100" dir="2700000" algn="tl">
                    <a:srgbClr val="000000">
                      <a:alpha val="43137"/>
                    </a:srgbClr>
                  </a:outerShdw>
                </a:effectLst>
              </a:rPr>
              <a:t>MEET YOUR NPC</a:t>
            </a:r>
          </a:p>
        </p:txBody>
      </p:sp>
    </p:spTree>
    <p:extLst>
      <p:ext uri="{BB962C8B-B14F-4D97-AF65-F5344CB8AC3E}">
        <p14:creationId xmlns:p14="http://schemas.microsoft.com/office/powerpoint/2010/main" val="1266591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676400" y="152400"/>
            <a:ext cx="8839200" cy="1143000"/>
          </a:xfrm>
          <a:solidFill>
            <a:schemeClr val="accent2">
              <a:lumMod val="75000"/>
            </a:schemeClr>
          </a:solidFill>
        </p:spPr>
        <p:txBody>
          <a:bodyPr/>
          <a:lstStyle/>
          <a:p>
            <a:pPr eaLnBrk="1" hangingPunct="1">
              <a:defRPr/>
            </a:pPr>
            <a:r>
              <a:rPr lang="en-US" sz="4000" b="1" dirty="0">
                <a:solidFill>
                  <a:schemeClr val="bg1"/>
                </a:solidFill>
                <a:effectLst>
                  <a:outerShdw blurRad="38100" dist="38100" dir="2700000" algn="tl">
                    <a:srgbClr val="000000">
                      <a:alpha val="43137"/>
                    </a:srgbClr>
                  </a:outerShdw>
                </a:effectLst>
                <a:latin typeface="+mn-lt"/>
                <a:cs typeface="Arial" pitchFamily="34" charset="0"/>
              </a:rPr>
              <a:t>BPC &amp; NPC Training</a:t>
            </a:r>
            <a:br>
              <a:rPr lang="en-US" sz="4000" b="1" dirty="0">
                <a:solidFill>
                  <a:schemeClr val="bg1"/>
                </a:solidFill>
                <a:effectLst>
                  <a:outerShdw blurRad="38100" dist="38100" dir="2700000" algn="tl">
                    <a:srgbClr val="000000">
                      <a:alpha val="43137"/>
                    </a:srgbClr>
                  </a:outerShdw>
                </a:effectLst>
                <a:latin typeface="+mn-lt"/>
                <a:cs typeface="Arial" pitchFamily="34" charset="0"/>
              </a:rPr>
            </a:br>
            <a:r>
              <a:rPr lang="en-US" sz="4000" b="1" dirty="0">
                <a:solidFill>
                  <a:schemeClr val="bg1"/>
                </a:solidFill>
                <a:effectLst>
                  <a:outerShdw blurRad="38100" dist="38100" dir="2700000" algn="tl">
                    <a:srgbClr val="000000">
                      <a:alpha val="43137"/>
                    </a:srgbClr>
                  </a:outerShdw>
                </a:effectLst>
                <a:latin typeface="+mn-lt"/>
                <a:cs typeface="Arial" pitchFamily="34" charset="0"/>
              </a:rPr>
              <a:t>Core Modules</a:t>
            </a:r>
          </a:p>
        </p:txBody>
      </p:sp>
      <p:sp>
        <p:nvSpPr>
          <p:cNvPr id="11267" name="Rectangle 3"/>
          <p:cNvSpPr>
            <a:spLocks noGrp="1" noChangeArrowheads="1"/>
          </p:cNvSpPr>
          <p:nvPr>
            <p:ph idx="1"/>
          </p:nvPr>
        </p:nvSpPr>
        <p:spPr>
          <a:xfrm>
            <a:off x="1752600" y="1447800"/>
            <a:ext cx="8686800" cy="5257800"/>
          </a:xfrm>
        </p:spPr>
        <p:txBody>
          <a:bodyPr/>
          <a:lstStyle/>
          <a:p>
            <a:pPr eaLnBrk="1" hangingPunct="1">
              <a:buFont typeface="Wingdings" pitchFamily="2" charset="2"/>
              <a:buChar char="§"/>
            </a:pPr>
            <a:r>
              <a:rPr lang="en-US" sz="2400" dirty="0">
                <a:cs typeface="Arial" charset="0"/>
              </a:rPr>
              <a:t>Total 3 hours for BPC Certification training</a:t>
            </a:r>
          </a:p>
          <a:p>
            <a:pPr lvl="1" eaLnBrk="1" hangingPunct="1">
              <a:buFont typeface="Wingdings" pitchFamily="2" charset="2"/>
              <a:buChar char="§"/>
            </a:pPr>
            <a:r>
              <a:rPr lang="en-US" sz="2400" dirty="0">
                <a:cs typeface="Arial" charset="0"/>
              </a:rPr>
              <a:t>Background, role of Emergency Services Volunteers </a:t>
            </a:r>
          </a:p>
          <a:p>
            <a:pPr lvl="1" eaLnBrk="1" hangingPunct="1">
              <a:buFont typeface="Wingdings" pitchFamily="2" charset="2"/>
              <a:buChar char="§"/>
            </a:pPr>
            <a:r>
              <a:rPr lang="en-US" sz="2400" dirty="0">
                <a:cs typeface="Arial" charset="0"/>
              </a:rPr>
              <a:t>Communications - Radio I01</a:t>
            </a:r>
          </a:p>
          <a:p>
            <a:pPr lvl="1" eaLnBrk="1" hangingPunct="1">
              <a:buFont typeface="Wingdings" pitchFamily="2" charset="2"/>
              <a:buChar char="§"/>
            </a:pPr>
            <a:r>
              <a:rPr lang="en-US" sz="2400" dirty="0">
                <a:cs typeface="Arial" charset="0"/>
              </a:rPr>
              <a:t>Damage Assessment</a:t>
            </a:r>
          </a:p>
          <a:p>
            <a:pPr eaLnBrk="1" hangingPunct="1">
              <a:buFont typeface="Wingdings" pitchFamily="2" charset="2"/>
              <a:buChar char="§"/>
            </a:pPr>
            <a:r>
              <a:rPr lang="en-US" sz="2400" dirty="0">
                <a:cs typeface="Arial" charset="0"/>
              </a:rPr>
              <a:t>NPC Training, in addition to BPC Certification training:</a:t>
            </a:r>
          </a:p>
          <a:p>
            <a:pPr lvl="1" eaLnBrk="1" hangingPunct="1">
              <a:buFont typeface="Wingdings" pitchFamily="2" charset="2"/>
              <a:buChar char="§"/>
            </a:pPr>
            <a:r>
              <a:rPr lang="en-US" sz="2400" dirty="0">
                <a:cs typeface="Arial" charset="0"/>
              </a:rPr>
              <a:t>Installation of MURS radio</a:t>
            </a:r>
          </a:p>
          <a:p>
            <a:pPr lvl="1" eaLnBrk="1" hangingPunct="1">
              <a:buFont typeface="Wingdings" pitchFamily="2" charset="2"/>
              <a:buChar char="§"/>
            </a:pPr>
            <a:r>
              <a:rPr lang="en-US" sz="2400" dirty="0">
                <a:cs typeface="Arial" charset="0"/>
              </a:rPr>
              <a:t>Radio 102</a:t>
            </a:r>
          </a:p>
          <a:p>
            <a:pPr lvl="1" eaLnBrk="1" hangingPunct="1">
              <a:buFont typeface="Wingdings" pitchFamily="2" charset="2"/>
              <a:buChar char="§"/>
            </a:pPr>
            <a:r>
              <a:rPr lang="en-US" sz="2400" dirty="0">
                <a:cs typeface="Arial" charset="0"/>
              </a:rPr>
              <a:t>ICS online courses</a:t>
            </a:r>
          </a:p>
          <a:p>
            <a:pPr eaLnBrk="1" hangingPunct="1">
              <a:buFont typeface="Wingdings" pitchFamily="2" charset="2"/>
              <a:buChar char="§"/>
            </a:pPr>
            <a:r>
              <a:rPr lang="en-US" sz="2400" dirty="0">
                <a:cs typeface="Arial" charset="0"/>
              </a:rPr>
              <a:t>Other optional training</a:t>
            </a:r>
          </a:p>
          <a:p>
            <a:pPr lvl="1" eaLnBrk="1" hangingPunct="1">
              <a:buFont typeface="Wingdings" pitchFamily="2" charset="2"/>
              <a:buChar char="§"/>
            </a:pPr>
            <a:r>
              <a:rPr lang="en-US" sz="2400" dirty="0">
                <a:cs typeface="Arial" charset="0"/>
              </a:rPr>
              <a:t>Radio 102 </a:t>
            </a:r>
          </a:p>
          <a:p>
            <a:pPr lvl="1" eaLnBrk="1" hangingPunct="1">
              <a:buFont typeface="Wingdings" pitchFamily="2" charset="2"/>
              <a:buChar char="§"/>
            </a:pPr>
            <a:r>
              <a:rPr lang="en-US" sz="2400" dirty="0">
                <a:cs typeface="Arial" charset="0"/>
              </a:rPr>
              <a:t>Crime Safety </a:t>
            </a:r>
          </a:p>
          <a:p>
            <a:pPr lvl="1" eaLnBrk="1" hangingPunct="1">
              <a:buFont typeface="Wingdings" pitchFamily="2" charset="2"/>
              <a:buChar char="§"/>
            </a:pPr>
            <a:r>
              <a:rPr lang="en-US" sz="2400" dirty="0">
                <a:cs typeface="Arial" charset="0"/>
              </a:rPr>
              <a:t>First Aid/CPR</a:t>
            </a:r>
          </a:p>
          <a:p>
            <a:pPr lvl="1" eaLnBrk="1" hangingPunct="1">
              <a:buFont typeface="Wingdings" pitchFamily="2" charset="2"/>
              <a:buChar char="§"/>
            </a:pPr>
            <a:endParaRPr lang="en-US" sz="2400" dirty="0">
              <a:cs typeface="Arial" charset="0"/>
            </a:endParaRPr>
          </a:p>
          <a:p>
            <a:pPr marL="0" indent="0" eaLnBrk="1" hangingPunct="1">
              <a:buNone/>
            </a:pPr>
            <a:endParaRPr lang="en-US" dirty="0">
              <a:latin typeface="Comic Sans MS" pitchFamily="66" charset="0"/>
            </a:endParaRPr>
          </a:p>
          <a:p>
            <a:pPr eaLnBrk="1" hangingPunct="1"/>
            <a:endParaRPr lang="en-US" sz="4000" dirty="0">
              <a:latin typeface="Comic Sans MS" pitchFamily="66" charset="0"/>
            </a:endParaRPr>
          </a:p>
        </p:txBody>
      </p:sp>
      <p:sp>
        <p:nvSpPr>
          <p:cNvPr id="10244" name="Slide Number Placeholder 1"/>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fld id="{9C7714AB-C510-4D99-81AB-994177CBF5D7}" type="slidenum">
              <a:rPr lang="en-US" sz="1400">
                <a:solidFill>
                  <a:srgbClr val="000000"/>
                </a:solidFill>
              </a:rPr>
              <a:pPr eaLnBrk="1" fontAlgn="base" hangingPunct="1">
                <a:spcBef>
                  <a:spcPct val="0"/>
                </a:spcBef>
                <a:spcAft>
                  <a:spcPct val="0"/>
                </a:spcAft>
                <a:defRPr/>
              </a:pPr>
              <a:t>29</a:t>
            </a:fld>
            <a:endParaRPr lang="en-US" sz="1400">
              <a:solidFill>
                <a:srgbClr val="000000"/>
              </a:solidFill>
            </a:endParaRPr>
          </a:p>
        </p:txBody>
      </p:sp>
    </p:spTree>
    <p:extLst>
      <p:ext uri="{BB962C8B-B14F-4D97-AF65-F5344CB8AC3E}">
        <p14:creationId xmlns:p14="http://schemas.microsoft.com/office/powerpoint/2010/main" val="112338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5"/>
          <p:cNvSpPr>
            <a:spLocks noGrp="1" noChangeArrowheads="1"/>
          </p:cNvSpPr>
          <p:nvPr>
            <p:ph type="title"/>
          </p:nvPr>
        </p:nvSpPr>
        <p:spPr>
          <a:xfrm>
            <a:off x="1600200" y="76200"/>
            <a:ext cx="8991600" cy="762000"/>
          </a:xfrm>
          <a:solidFill>
            <a:schemeClr val="accent2">
              <a:lumMod val="75000"/>
            </a:schemeClr>
          </a:solidFill>
        </p:spPr>
        <p:txBody>
          <a:bodyPr/>
          <a:lstStyle/>
          <a:p>
            <a:pPr eaLnBrk="1" hangingPunct="1">
              <a:tabLst>
                <a:tab pos="1597025" algn="l"/>
              </a:tabLst>
              <a:defRPr/>
            </a:pPr>
            <a:r>
              <a:rPr lang="en-US" sz="4000" b="1" dirty="0">
                <a:solidFill>
                  <a:schemeClr val="bg1"/>
                </a:solidFill>
                <a:cs typeface="Arial" pitchFamily="34" charset="0"/>
              </a:rPr>
              <a:t>The Palo Alto Problem</a:t>
            </a:r>
          </a:p>
        </p:txBody>
      </p:sp>
      <p:sp>
        <p:nvSpPr>
          <p:cNvPr id="4100" name="Rectangle 6"/>
          <p:cNvSpPr>
            <a:spLocks noGrp="1" noChangeArrowheads="1"/>
          </p:cNvSpPr>
          <p:nvPr>
            <p:ph idx="1"/>
          </p:nvPr>
        </p:nvSpPr>
        <p:spPr>
          <a:xfrm>
            <a:off x="1828800" y="3505200"/>
            <a:ext cx="8534400" cy="3200400"/>
          </a:xfrm>
        </p:spPr>
        <p:txBody>
          <a:bodyPr/>
          <a:lstStyle/>
          <a:p>
            <a:pPr eaLnBrk="1" hangingPunct="1">
              <a:spcBef>
                <a:spcPts val="600"/>
              </a:spcBef>
              <a:buFont typeface="Wingdings" pitchFamily="2" charset="2"/>
              <a:buChar char="§"/>
              <a:defRPr/>
            </a:pPr>
            <a:r>
              <a:rPr lang="en-US" sz="2000" dirty="0">
                <a:cs typeface="Arial" pitchFamily="34" charset="0"/>
              </a:rPr>
              <a:t>The daytime population in Palo Alto is well over 70,000.  Add another 35,000 for normal Stanford campus population, and there can be up to an additional 100,000 during Stanford Football and holiday shopping season.</a:t>
            </a:r>
          </a:p>
          <a:p>
            <a:pPr eaLnBrk="1" hangingPunct="1">
              <a:spcBef>
                <a:spcPts val="600"/>
              </a:spcBef>
              <a:buFont typeface="Wingdings" pitchFamily="2" charset="2"/>
              <a:buChar char="§"/>
              <a:defRPr/>
            </a:pPr>
            <a:r>
              <a:rPr lang="en-US" sz="2000" dirty="0">
                <a:cs typeface="Arial" pitchFamily="34" charset="0"/>
              </a:rPr>
              <a:t>There are 61,200 PA residents in 27,000 single and multi-family dwellings in 30 neighborhoods over 26 square miles</a:t>
            </a:r>
          </a:p>
          <a:p>
            <a:pPr eaLnBrk="1" hangingPunct="1">
              <a:spcBef>
                <a:spcPts val="600"/>
              </a:spcBef>
              <a:buFont typeface="Wingdings" pitchFamily="2" charset="2"/>
              <a:buChar char="§"/>
              <a:defRPr/>
            </a:pPr>
            <a:r>
              <a:rPr lang="en-US" sz="2000" dirty="0">
                <a:cs typeface="Arial" pitchFamily="34" charset="0"/>
              </a:rPr>
              <a:t>There are roughly 6,000 business with 100,000+ employees.  Some are (should be) disaster resources. </a:t>
            </a:r>
            <a:r>
              <a:rPr lang="en-US" sz="2000" b="1" dirty="0">
                <a:cs typeface="Arial" pitchFamily="34" charset="0"/>
              </a:rPr>
              <a:t> </a:t>
            </a:r>
          </a:p>
          <a:p>
            <a:pPr marL="0" indent="0" algn="ctr" eaLnBrk="1" hangingPunct="1">
              <a:spcBef>
                <a:spcPts val="600"/>
              </a:spcBef>
              <a:buNone/>
              <a:defRPr/>
            </a:pPr>
            <a:r>
              <a:rPr lang="en-US" sz="2000" b="1" dirty="0">
                <a:solidFill>
                  <a:srgbClr val="C00000"/>
                </a:solidFill>
                <a:cs typeface="Arial" pitchFamily="34" charset="0"/>
              </a:rPr>
              <a:t>How many Police Officers are on duty now?</a:t>
            </a:r>
          </a:p>
        </p:txBody>
      </p:sp>
      <p:sp>
        <p:nvSpPr>
          <p:cNvPr id="4101" name="Slide Number Placeholder 1"/>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fld id="{ADC4B5AD-070A-468B-A70E-A3AEBA469D43}" type="slidenum">
              <a:rPr lang="en-US" sz="1400">
                <a:solidFill>
                  <a:srgbClr val="000000"/>
                </a:solidFill>
              </a:rPr>
              <a:pPr eaLnBrk="1" fontAlgn="base" hangingPunct="1">
                <a:spcBef>
                  <a:spcPct val="0"/>
                </a:spcBef>
                <a:spcAft>
                  <a:spcPct val="0"/>
                </a:spcAft>
                <a:defRPr/>
              </a:pPr>
              <a:t>3</a:t>
            </a:fld>
            <a:endParaRPr lang="en-US" sz="1400">
              <a:solidFill>
                <a:srgbClr val="000000"/>
              </a:solidFill>
            </a:endParaRPr>
          </a:p>
        </p:txBody>
      </p:sp>
    </p:spTree>
    <p:extLst>
      <p:ext uri="{BB962C8B-B14F-4D97-AF65-F5344CB8AC3E}">
        <p14:creationId xmlns:p14="http://schemas.microsoft.com/office/powerpoint/2010/main" val="2485599629"/>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33399"/>
            <a:ext cx="8915400" cy="1942171"/>
          </a:xfrm>
          <a:solidFill>
            <a:schemeClr val="accent2">
              <a:lumMod val="75000"/>
            </a:schemeClr>
          </a:solidFill>
        </p:spPr>
        <p:txBody>
          <a:bodyPr/>
          <a:lstStyle/>
          <a:p>
            <a:r>
              <a:rPr lang="en-US" sz="4000" b="1" dirty="0">
                <a:solidFill>
                  <a:schemeClr val="bg1"/>
                </a:solidFill>
                <a:latin typeface="+mn-lt"/>
                <a:cs typeface="Arial" pitchFamily="34" charset="0"/>
              </a:rPr>
              <a:t>OES WEB SITE </a:t>
            </a:r>
            <a:br>
              <a:rPr lang="en-US" sz="4000" b="1" dirty="0">
                <a:solidFill>
                  <a:schemeClr val="bg1"/>
                </a:solidFill>
                <a:latin typeface="+mn-lt"/>
                <a:cs typeface="Arial" pitchFamily="34" charset="0"/>
              </a:rPr>
            </a:br>
            <a:r>
              <a:rPr lang="en-US" sz="4000" b="1" dirty="0">
                <a:solidFill>
                  <a:schemeClr val="bg1"/>
                </a:solidFill>
                <a:latin typeface="+mn-lt"/>
                <a:cs typeface="Arial" pitchFamily="34" charset="0"/>
              </a:rPr>
              <a:t>“GET INVOLVED”</a:t>
            </a:r>
            <a:br>
              <a:rPr lang="en-US" sz="4000" b="1" dirty="0">
                <a:solidFill>
                  <a:schemeClr val="bg1"/>
                </a:solidFill>
                <a:latin typeface="+mn-lt"/>
                <a:cs typeface="Arial" pitchFamily="34" charset="0"/>
              </a:rPr>
            </a:br>
            <a:r>
              <a:rPr lang="en-US" sz="4000" b="1" dirty="0">
                <a:solidFill>
                  <a:schemeClr val="bg1"/>
                </a:solidFill>
                <a:latin typeface="+mn-lt"/>
                <a:cs typeface="Arial" pitchFamily="34" charset="0"/>
              </a:rPr>
              <a:t>Descriptions, SOP, </a:t>
            </a:r>
            <a:r>
              <a:rPr lang="en-US" sz="4000" b="1" dirty="0">
                <a:solidFill>
                  <a:schemeClr val="bg1"/>
                </a:solidFill>
                <a:cs typeface="Arial" pitchFamily="34" charset="0"/>
              </a:rPr>
              <a:t>Class Calendar, Maps</a:t>
            </a:r>
            <a:endParaRPr lang="en-US" sz="4000" b="1" dirty="0">
              <a:solidFill>
                <a:schemeClr val="bg1"/>
              </a:solidFill>
              <a:latin typeface="+mn-lt"/>
              <a:cs typeface="Arial" pitchFamily="34" charset="0"/>
            </a:endParaRPr>
          </a:p>
        </p:txBody>
      </p:sp>
      <p:sp>
        <p:nvSpPr>
          <p:cNvPr id="5" name="Content Placeholder 4"/>
          <p:cNvSpPr>
            <a:spLocks noGrp="1"/>
          </p:cNvSpPr>
          <p:nvPr>
            <p:ph sz="half" idx="1"/>
          </p:nvPr>
        </p:nvSpPr>
        <p:spPr>
          <a:xfrm>
            <a:off x="1714500" y="1981200"/>
            <a:ext cx="8763000" cy="4419600"/>
          </a:xfrm>
          <a:noFill/>
          <a:ln w="28575">
            <a:noFill/>
          </a:ln>
        </p:spPr>
        <p:txBody>
          <a:bodyPr/>
          <a:lstStyle/>
          <a:p>
            <a:pPr marL="0" indent="0" algn="ctr">
              <a:buNone/>
            </a:pPr>
            <a:endParaRPr lang="en-US" sz="3200" b="1" dirty="0">
              <a:hlinkClick r:id="" action="ppaction://noaction"/>
            </a:endParaRPr>
          </a:p>
          <a:p>
            <a:pPr marL="0" indent="0" algn="ctr">
              <a:buNone/>
            </a:pPr>
            <a:endParaRPr lang="en-US" sz="3200" b="1" dirty="0">
              <a:hlinkClick r:id="" action="ppaction://noaction"/>
            </a:endParaRPr>
          </a:p>
          <a:p>
            <a:pPr marL="0" indent="0" algn="ctr">
              <a:buNone/>
            </a:pPr>
            <a:r>
              <a:rPr lang="en-US" sz="3000" u="sng" dirty="0"/>
              <a:t>http://www.cityofpaloalto.org/services/public_safety/get_involved/default.asp</a:t>
            </a:r>
          </a:p>
          <a:p>
            <a:pPr marL="0" indent="0" algn="ctr">
              <a:buNone/>
            </a:pPr>
            <a:endParaRPr lang="en-US" sz="3200" u="sng" dirty="0"/>
          </a:p>
          <a:p>
            <a:pPr marL="0" indent="0" algn="ctr">
              <a:buNone/>
            </a:pPr>
            <a:r>
              <a:rPr lang="en-US" sz="3200" u="sng" dirty="0"/>
              <a:t>http: www.cityofpaloalto.org/emergencyvolunteers</a:t>
            </a:r>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309EBE24-9F73-42CF-A5D2-DEACF6AF69C0}" type="slidenum">
              <a:rPr lang="en-US">
                <a:solidFill>
                  <a:srgbClr val="000000"/>
                </a:solidFill>
              </a:rPr>
              <a:pPr fontAlgn="base">
                <a:spcBef>
                  <a:spcPct val="0"/>
                </a:spcBef>
                <a:spcAft>
                  <a:spcPct val="0"/>
                </a:spcAft>
                <a:defRPr/>
              </a:pPr>
              <a:t>30</a:t>
            </a:fld>
            <a:endParaRPr lang="en-US" dirty="0">
              <a:solidFill>
                <a:srgbClr val="000000"/>
              </a:solidFill>
            </a:endParaRPr>
          </a:p>
        </p:txBody>
      </p:sp>
    </p:spTree>
    <p:extLst>
      <p:ext uri="{BB962C8B-B14F-4D97-AF65-F5344CB8AC3E}">
        <p14:creationId xmlns:p14="http://schemas.microsoft.com/office/powerpoint/2010/main" val="359034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defRPr/>
            </a:pPr>
            <a:fld id="{8E6FAEF7-4C9A-4570-87FC-5A7B814E0185}" type="slidenum">
              <a:rPr lang="en-US">
                <a:solidFill>
                  <a:srgbClr val="000000"/>
                </a:solidFill>
              </a:rPr>
              <a:pPr fontAlgn="base">
                <a:spcBef>
                  <a:spcPct val="0"/>
                </a:spcBef>
                <a:spcAft>
                  <a:spcPct val="0"/>
                </a:spcAft>
                <a:defRPr/>
              </a:pPr>
              <a:t>31</a:t>
            </a:fld>
            <a:endParaRPr lang="en-US">
              <a:solidFill>
                <a:srgbClr val="000000"/>
              </a:solidFill>
            </a:endParaRPr>
          </a:p>
        </p:txBody>
      </p:sp>
      <p:sp>
        <p:nvSpPr>
          <p:cNvPr id="4" name="Down Arrow Callout 3"/>
          <p:cNvSpPr/>
          <p:nvPr/>
        </p:nvSpPr>
        <p:spPr>
          <a:xfrm>
            <a:off x="8839200" y="4953000"/>
            <a:ext cx="1066800" cy="1295400"/>
          </a:xfrm>
          <a:prstGeom prst="downArrowCallou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b="1" dirty="0">
                <a:solidFill>
                  <a:sysClr val="windowText" lastClr="000000"/>
                </a:solidFill>
                <a:latin typeface="Calibri"/>
              </a:rPr>
              <a:t>Scroll</a:t>
            </a:r>
          </a:p>
          <a:p>
            <a:pPr algn="ctr" fontAlgn="base">
              <a:spcBef>
                <a:spcPct val="0"/>
              </a:spcBef>
              <a:spcAft>
                <a:spcPct val="0"/>
              </a:spcAft>
            </a:pPr>
            <a:r>
              <a:rPr lang="en-US" sz="2400" b="1" dirty="0">
                <a:solidFill>
                  <a:sysClr val="windowText" lastClr="000000"/>
                </a:solidFill>
                <a:latin typeface="Calibri"/>
              </a:rPr>
              <a:t>Down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28576"/>
            <a:ext cx="5315377" cy="660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551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fontAlgn="base">
              <a:spcBef>
                <a:spcPct val="0"/>
              </a:spcBef>
              <a:spcAft>
                <a:spcPct val="0"/>
              </a:spcAft>
              <a:defRPr/>
            </a:pPr>
            <a:fld id="{D4AE8223-15CF-42B4-8AF4-287AE78AA7B4}" type="slidenum">
              <a:rPr lang="en-US">
                <a:solidFill>
                  <a:srgbClr val="000000"/>
                </a:solidFill>
              </a:rPr>
              <a:pPr fontAlgn="base">
                <a:spcBef>
                  <a:spcPct val="0"/>
                </a:spcBef>
                <a:spcAft>
                  <a:spcPct val="0"/>
                </a:spcAft>
                <a:defRPr/>
              </a:pPr>
              <a:t>32</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2971800" y="105792"/>
            <a:ext cx="5544686" cy="6523609"/>
          </a:xfrm>
          <a:prstGeom prst="rect">
            <a:avLst/>
          </a:prstGeom>
        </p:spPr>
      </p:pic>
    </p:spTree>
    <p:extLst>
      <p:ext uri="{BB962C8B-B14F-4D97-AF65-F5344CB8AC3E}">
        <p14:creationId xmlns:p14="http://schemas.microsoft.com/office/powerpoint/2010/main" val="3329821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88CF2562-D4FE-4B71-9B69-23B8BE728326}"/>
              </a:ext>
            </a:extLst>
          </p:cNvPr>
          <p:cNvSpPr>
            <a:spLocks noGrp="1"/>
          </p:cNvSpPr>
          <p:nvPr>
            <p:ph type="ctrTitle" idx="4294967295"/>
          </p:nvPr>
        </p:nvSpPr>
        <p:spPr>
          <a:xfrm>
            <a:off x="2286000" y="762001"/>
            <a:ext cx="7848600" cy="1927225"/>
          </a:xfrm>
        </p:spPr>
        <p:txBody>
          <a:bodyPr anchor="b"/>
          <a:lstStyle/>
          <a:p>
            <a:pPr eaLnBrk="1" hangingPunct="1">
              <a:lnSpc>
                <a:spcPct val="65000"/>
              </a:lnSpc>
            </a:pPr>
            <a:br>
              <a:rPr lang="en-US" altLang="en-US" sz="4800"/>
            </a:br>
            <a:endParaRPr lang="en-US" altLang="en-US" sz="5400"/>
          </a:p>
        </p:txBody>
      </p:sp>
      <p:sp>
        <p:nvSpPr>
          <p:cNvPr id="10243" name="Title 1">
            <a:extLst>
              <a:ext uri="{FF2B5EF4-FFF2-40B4-BE49-F238E27FC236}">
                <a16:creationId xmlns:a16="http://schemas.microsoft.com/office/drawing/2014/main" id="{CFAD9219-4BD2-4436-9414-97853A804D35}"/>
              </a:ext>
            </a:extLst>
          </p:cNvPr>
          <p:cNvSpPr>
            <a:spLocks/>
          </p:cNvSpPr>
          <p:nvPr/>
        </p:nvSpPr>
        <p:spPr bwMode="auto">
          <a:xfrm>
            <a:off x="1905000" y="153989"/>
            <a:ext cx="8458200" cy="1828800"/>
          </a:xfrm>
          <a:prstGeom prst="rect">
            <a:avLst/>
          </a:prstGeom>
          <a:solidFill>
            <a:schemeClr val="accent6"/>
          </a:solidFill>
          <a:ln>
            <a:noFill/>
          </a:ln>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lnSpc>
                <a:spcPct val="50000"/>
              </a:lnSpc>
              <a:spcBef>
                <a:spcPct val="0"/>
              </a:spcBef>
              <a:buFontTx/>
              <a:buNone/>
            </a:pPr>
            <a:br>
              <a:rPr lang="en-US" altLang="en-US" sz="4800" dirty="0">
                <a:solidFill>
                  <a:schemeClr val="tx2"/>
                </a:solidFill>
                <a:latin typeface="Arial" panose="020B0604020202020204" pitchFamily="34" charset="0"/>
              </a:rPr>
            </a:br>
            <a:r>
              <a:rPr lang="en-US" altLang="en-US" sz="4000" b="1" dirty="0">
                <a:solidFill>
                  <a:schemeClr val="bg1"/>
                </a:solidFill>
              </a:rPr>
              <a:t>TYPES OF ESVs</a:t>
            </a:r>
          </a:p>
          <a:p>
            <a:pPr algn="ctr" eaLnBrk="1" hangingPunct="1">
              <a:lnSpc>
                <a:spcPct val="50000"/>
              </a:lnSpc>
              <a:spcBef>
                <a:spcPct val="0"/>
              </a:spcBef>
              <a:buFontTx/>
              <a:buNone/>
            </a:pPr>
            <a:endParaRPr lang="en-US" altLang="en-US" sz="4000" b="1" dirty="0">
              <a:solidFill>
                <a:schemeClr val="bg1"/>
              </a:solidFill>
            </a:endParaRPr>
          </a:p>
          <a:p>
            <a:pPr algn="ctr" eaLnBrk="1" hangingPunct="1">
              <a:lnSpc>
                <a:spcPct val="50000"/>
              </a:lnSpc>
              <a:spcBef>
                <a:spcPct val="0"/>
              </a:spcBef>
              <a:buFontTx/>
              <a:buNone/>
            </a:pPr>
            <a:r>
              <a:rPr lang="en-US" altLang="en-US" sz="4000" b="1" dirty="0">
                <a:solidFill>
                  <a:schemeClr val="bg1"/>
                </a:solidFill>
              </a:rPr>
              <a:t>(EMERGENCY SERVICES VOLUNTEERS</a:t>
            </a:r>
            <a:r>
              <a:rPr lang="en-US" altLang="en-US" b="1" dirty="0">
                <a:solidFill>
                  <a:schemeClr val="bg1"/>
                </a:solidFill>
                <a:latin typeface="Comic Sans MS" panose="030F0702030302020204" pitchFamily="66" charset="0"/>
              </a:rPr>
              <a:t>)</a:t>
            </a:r>
            <a:endParaRPr lang="en-US" altLang="en-US" sz="3600" b="1" dirty="0">
              <a:solidFill>
                <a:schemeClr val="bg1"/>
              </a:solidFill>
              <a:latin typeface="Arial" panose="020B0604020202020204" pitchFamily="34" charset="0"/>
            </a:endParaRPr>
          </a:p>
        </p:txBody>
      </p:sp>
      <p:sp>
        <p:nvSpPr>
          <p:cNvPr id="2" name="TextBox 1">
            <a:extLst>
              <a:ext uri="{FF2B5EF4-FFF2-40B4-BE49-F238E27FC236}">
                <a16:creationId xmlns:a16="http://schemas.microsoft.com/office/drawing/2014/main" id="{EA1415E4-D057-4B92-8EB5-938593207605}"/>
              </a:ext>
            </a:extLst>
          </p:cNvPr>
          <p:cNvSpPr txBox="1"/>
          <p:nvPr/>
        </p:nvSpPr>
        <p:spPr>
          <a:xfrm>
            <a:off x="1905000" y="2057400"/>
            <a:ext cx="8229600" cy="3739485"/>
          </a:xfrm>
          <a:prstGeom prst="rect">
            <a:avLst/>
          </a:prstGeom>
          <a:noFill/>
        </p:spPr>
        <p:txBody>
          <a:bodyPr>
            <a:spAutoFit/>
          </a:bodyPr>
          <a:lstStyle/>
          <a:p>
            <a:pPr marL="342900" indent="-342900">
              <a:lnSpc>
                <a:spcPct val="150000"/>
              </a:lnSpc>
              <a:buFont typeface="Arial" panose="020B0604020202020204" pitchFamily="34" charset="0"/>
              <a:buChar char="•"/>
              <a:defRPr/>
            </a:pPr>
            <a:r>
              <a:rPr lang="en-US" sz="2800" dirty="0">
                <a:latin typeface="Calibri" panose="020F0502020204030204" pitchFamily="34" charset="0"/>
              </a:rPr>
              <a:t>BPC (Block Preparedness Coordinator)</a:t>
            </a:r>
          </a:p>
          <a:p>
            <a:pPr marL="342900" indent="-342900">
              <a:lnSpc>
                <a:spcPct val="150000"/>
              </a:lnSpc>
              <a:buFont typeface="Arial" panose="020B0604020202020204" pitchFamily="34" charset="0"/>
              <a:buChar char="•"/>
              <a:defRPr/>
            </a:pPr>
            <a:r>
              <a:rPr lang="en-US" sz="2800" dirty="0">
                <a:latin typeface="Calibri" panose="020F0502020204030204" pitchFamily="34" charset="0"/>
              </a:rPr>
              <a:t>NPC (Neighborhood Preparedness Coordinator)</a:t>
            </a:r>
          </a:p>
          <a:p>
            <a:pPr marL="342900" indent="-342900">
              <a:lnSpc>
                <a:spcPct val="150000"/>
              </a:lnSpc>
              <a:buFont typeface="Arial" panose="020B0604020202020204" pitchFamily="34" charset="0"/>
              <a:buChar char="•"/>
              <a:defRPr/>
            </a:pPr>
            <a:r>
              <a:rPr lang="en-US" sz="2800" dirty="0">
                <a:latin typeface="Calibri" panose="020F0502020204030204" pitchFamily="34" charset="0"/>
              </a:rPr>
              <a:t>CERT (Community Emergency Response Team)</a:t>
            </a:r>
          </a:p>
          <a:p>
            <a:pPr marL="342900" indent="-342900">
              <a:lnSpc>
                <a:spcPct val="150000"/>
              </a:lnSpc>
              <a:buFont typeface="Arial" panose="020B0604020202020204" pitchFamily="34" charset="0"/>
              <a:buChar char="•"/>
              <a:defRPr/>
            </a:pPr>
            <a:r>
              <a:rPr lang="en-US" sz="2800" dirty="0">
                <a:latin typeface="Calibri" panose="020F0502020204030204" pitchFamily="34" charset="0"/>
              </a:rPr>
              <a:t>Ham Radio Operators</a:t>
            </a:r>
          </a:p>
          <a:p>
            <a:pPr marL="342900" indent="-342900">
              <a:lnSpc>
                <a:spcPct val="150000"/>
              </a:lnSpc>
              <a:buFont typeface="Arial" panose="020B0604020202020204" pitchFamily="34" charset="0"/>
              <a:buChar char="•"/>
              <a:defRPr/>
            </a:pPr>
            <a:r>
              <a:rPr lang="en-US" sz="2800" dirty="0">
                <a:latin typeface="Calibri" panose="020F0502020204030204" pitchFamily="34" charset="0"/>
              </a:rPr>
              <a:t>MRC (Medical Reserve Corps)</a:t>
            </a:r>
          </a:p>
          <a:p>
            <a:pPr eaLnBrk="1" hangingPunct="1">
              <a:lnSpc>
                <a:spcPct val="150000"/>
              </a:lnSpc>
              <a:defRPr/>
            </a:pPr>
            <a:endParaRPr lang="en-US" dirty="0">
              <a:latin typeface="Arial" charset="0"/>
            </a:endParaRPr>
          </a:p>
        </p:txBody>
      </p:sp>
      <p:pic>
        <p:nvPicPr>
          <p:cNvPr id="10245" name="Picture 2">
            <a:extLst>
              <a:ext uri="{FF2B5EF4-FFF2-40B4-BE49-F238E27FC236}">
                <a16:creationId xmlns:a16="http://schemas.microsoft.com/office/drawing/2014/main" id="{82E81EFD-8849-436B-AAB0-15B2A4587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3193" y="4278525"/>
            <a:ext cx="2487613" cy="1865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5">
            <a:extLst>
              <a:ext uri="{FF2B5EF4-FFF2-40B4-BE49-F238E27FC236}">
                <a16:creationId xmlns:a16="http://schemas.microsoft.com/office/drawing/2014/main" id="{CAAD6B20-A988-4FB7-B5D4-63A3F0AC9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54" y="2689226"/>
            <a:ext cx="1328246" cy="179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2">
            <a:extLst>
              <a:ext uri="{FF2B5EF4-FFF2-40B4-BE49-F238E27FC236}">
                <a16:creationId xmlns:a16="http://schemas.microsoft.com/office/drawing/2014/main" id="{F08CC4B7-3928-4583-8275-1B937ADC0C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5478811"/>
            <a:ext cx="2095500" cy="157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11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01804" y="1450521"/>
            <a:ext cx="6378497" cy="4849918"/>
          </a:xfrm>
        </p:spPr>
        <p:txBody>
          <a:bodyPr/>
          <a:lstStyle/>
          <a:p>
            <a:pPr marL="290513" indent="-290513">
              <a:buClr>
                <a:srgbClr val="93A299"/>
              </a:buClr>
              <a:defRPr/>
            </a:pPr>
            <a:r>
              <a:rPr lang="en-US" sz="2400" dirty="0">
                <a:solidFill>
                  <a:srgbClr val="292934"/>
                </a:solidFill>
              </a:rPr>
              <a:t>Community Emergency Response Team</a:t>
            </a:r>
          </a:p>
          <a:p>
            <a:pPr marL="290513" indent="-290513">
              <a:buClr>
                <a:srgbClr val="93A299"/>
              </a:buClr>
              <a:defRPr/>
            </a:pPr>
            <a:endParaRPr lang="en-US" sz="2400" dirty="0">
              <a:solidFill>
                <a:srgbClr val="292934"/>
              </a:solidFill>
            </a:endParaRPr>
          </a:p>
          <a:p>
            <a:pPr marL="290513" indent="-290513">
              <a:buClr>
                <a:srgbClr val="93A299"/>
              </a:buClr>
              <a:defRPr/>
            </a:pPr>
            <a:r>
              <a:rPr lang="en-US" sz="2400" dirty="0">
                <a:solidFill>
                  <a:srgbClr val="292934"/>
                </a:solidFill>
              </a:rPr>
              <a:t>Trained in the following:</a:t>
            </a:r>
          </a:p>
          <a:p>
            <a:pPr marL="565150" lvl="1" indent="-290513">
              <a:buClr>
                <a:srgbClr val="93A299"/>
              </a:buClr>
              <a:defRPr/>
            </a:pPr>
            <a:r>
              <a:rPr lang="en-US" dirty="0">
                <a:solidFill>
                  <a:srgbClr val="292934"/>
                </a:solidFill>
              </a:rPr>
              <a:t>Light search-and-rescue</a:t>
            </a:r>
          </a:p>
          <a:p>
            <a:pPr marL="565150" lvl="1" indent="-290513">
              <a:buClr>
                <a:srgbClr val="93A299"/>
              </a:buClr>
              <a:defRPr/>
            </a:pPr>
            <a:r>
              <a:rPr lang="en-US" dirty="0">
                <a:solidFill>
                  <a:srgbClr val="292934"/>
                </a:solidFill>
              </a:rPr>
              <a:t>Light fire suppression</a:t>
            </a:r>
          </a:p>
          <a:p>
            <a:pPr marL="565150" lvl="1" indent="-290513">
              <a:buClr>
                <a:srgbClr val="93A299"/>
              </a:buClr>
              <a:defRPr/>
            </a:pPr>
            <a:r>
              <a:rPr lang="en-US" dirty="0">
                <a:solidFill>
                  <a:srgbClr val="292934"/>
                </a:solidFill>
              </a:rPr>
              <a:t>Triage</a:t>
            </a:r>
          </a:p>
          <a:p>
            <a:pPr marL="290513" indent="-290513">
              <a:buClr>
                <a:srgbClr val="93A299"/>
              </a:buClr>
              <a:defRPr/>
            </a:pPr>
            <a:endParaRPr lang="en-US" sz="2400" dirty="0">
              <a:solidFill>
                <a:srgbClr val="292934"/>
              </a:solidFill>
            </a:endParaRPr>
          </a:p>
          <a:p>
            <a:pPr marL="290513" indent="-290513">
              <a:buClr>
                <a:srgbClr val="93A299"/>
              </a:buClr>
              <a:defRPr/>
            </a:pPr>
            <a:r>
              <a:rPr lang="en-US" sz="2400" dirty="0">
                <a:solidFill>
                  <a:srgbClr val="292934"/>
                </a:solidFill>
              </a:rPr>
              <a:t>Deployed within neighborhoods (or citywide if neighborhoods are safe)</a:t>
            </a:r>
          </a:p>
          <a:p>
            <a:pPr marL="290513" indent="-290513">
              <a:buClr>
                <a:srgbClr val="93A299"/>
              </a:buClr>
              <a:defRPr/>
            </a:pPr>
            <a:endParaRPr lang="en-US" sz="2400" dirty="0">
              <a:solidFill>
                <a:srgbClr val="292934"/>
              </a:solidFill>
            </a:endParaRPr>
          </a:p>
          <a:p>
            <a:pPr marL="290513" indent="-290513">
              <a:buClr>
                <a:srgbClr val="93A299"/>
              </a:buClr>
              <a:defRPr/>
            </a:pPr>
            <a:r>
              <a:rPr lang="en-US" sz="2400" dirty="0">
                <a:solidFill>
                  <a:srgbClr val="292934"/>
                </a:solidFill>
              </a:rPr>
              <a:t>24 hours of training with periodic updates</a:t>
            </a:r>
          </a:p>
          <a:p>
            <a:pPr marL="0" indent="0">
              <a:buNone/>
              <a:defRPr/>
            </a:pPr>
            <a:endParaRPr lang="en-US" dirty="0"/>
          </a:p>
        </p:txBody>
      </p:sp>
      <p:sp>
        <p:nvSpPr>
          <p:cNvPr id="2" name="Slide Number Placeholder 1"/>
          <p:cNvSpPr>
            <a:spLocks noGrp="1"/>
          </p:cNvSpPr>
          <p:nvPr>
            <p:ph type="sldNum" sz="quarter" idx="12"/>
          </p:nvPr>
        </p:nvSpPr>
        <p:spPr/>
        <p:txBody>
          <a:bodyPr/>
          <a:lstStyle/>
          <a:p>
            <a:pPr>
              <a:defRPr/>
            </a:pPr>
            <a:fld id="{F45DE563-DD85-4E1B-98DE-8540061069B1}" type="slidenum">
              <a:rPr lang="en-US" smtClean="0"/>
              <a:pPr>
                <a:defRPr/>
              </a:pPr>
              <a:t>34</a:t>
            </a:fld>
            <a:endParaRPr lang="en-US"/>
          </a:p>
        </p:txBody>
      </p:sp>
      <p:pic>
        <p:nvPicPr>
          <p:cNvPr id="6" name="Picture 5">
            <a:extLst>
              <a:ext uri="{FF2B5EF4-FFF2-40B4-BE49-F238E27FC236}">
                <a16:creationId xmlns:a16="http://schemas.microsoft.com/office/drawing/2014/main" id="{757A3AE5-3F27-4570-9C91-CD74B05A5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893" y="1703658"/>
            <a:ext cx="3324907" cy="2089150"/>
          </a:xfrm>
          <a:prstGeom prst="rect">
            <a:avLst/>
          </a:prstGeom>
        </p:spPr>
      </p:pic>
      <p:pic>
        <p:nvPicPr>
          <p:cNvPr id="10" name="Picture 9">
            <a:extLst>
              <a:ext uri="{FF2B5EF4-FFF2-40B4-BE49-F238E27FC236}">
                <a16:creationId xmlns:a16="http://schemas.microsoft.com/office/drawing/2014/main" id="{89A1F1CA-4AE4-4F05-AEF9-1BFB5B7156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1721" y="4323302"/>
            <a:ext cx="3350079" cy="2229897"/>
          </a:xfrm>
          <a:prstGeom prst="rect">
            <a:avLst/>
          </a:prstGeom>
        </p:spPr>
      </p:pic>
      <p:sp>
        <p:nvSpPr>
          <p:cNvPr id="7" name="Rectangle 2">
            <a:extLst>
              <a:ext uri="{FF2B5EF4-FFF2-40B4-BE49-F238E27FC236}">
                <a16:creationId xmlns:a16="http://schemas.microsoft.com/office/drawing/2014/main" id="{23584C5D-2198-452D-9ED1-CC13B322CEDF}"/>
              </a:ext>
            </a:extLst>
          </p:cNvPr>
          <p:cNvSpPr>
            <a:spLocks noGrp="1" noChangeArrowheads="1"/>
          </p:cNvSpPr>
          <p:nvPr>
            <p:ph type="title"/>
          </p:nvPr>
        </p:nvSpPr>
        <p:spPr>
          <a:xfrm>
            <a:off x="1600200" y="304801"/>
            <a:ext cx="8991600" cy="868363"/>
          </a:xfrm>
          <a:solidFill>
            <a:schemeClr val="accent2">
              <a:lumMod val="75000"/>
            </a:schemeClr>
          </a:solidFill>
        </p:spPr>
        <p:txBody>
          <a:bodyPr/>
          <a:lstStyle/>
          <a:p>
            <a:pPr eaLnBrk="1" hangingPunct="1">
              <a:tabLst>
                <a:tab pos="508000" algn="l"/>
              </a:tabLst>
              <a:defRPr/>
            </a:pPr>
            <a:r>
              <a:rPr lang="en-US" sz="4000" b="1" dirty="0">
                <a:solidFill>
                  <a:schemeClr val="bg1"/>
                </a:solidFill>
                <a:cs typeface="Arial" pitchFamily="34" charset="0"/>
              </a:rPr>
              <a:t>What Is a CERT </a:t>
            </a:r>
            <a:r>
              <a:rPr lang="en-US" sz="4000" dirty="0">
                <a:solidFill>
                  <a:schemeClr val="bg1"/>
                </a:solidFill>
                <a:cs typeface="Arial" pitchFamily="34" charset="0"/>
              </a:rPr>
              <a:t> ?</a:t>
            </a:r>
          </a:p>
        </p:txBody>
      </p:sp>
    </p:spTree>
    <p:extLst>
      <p:ext uri="{BB962C8B-B14F-4D97-AF65-F5344CB8AC3E}">
        <p14:creationId xmlns:p14="http://schemas.microsoft.com/office/powerpoint/2010/main" val="3497384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600200" y="304801"/>
            <a:ext cx="8991600" cy="868363"/>
          </a:xfrm>
          <a:solidFill>
            <a:schemeClr val="accent2">
              <a:lumMod val="75000"/>
            </a:schemeClr>
          </a:solidFill>
        </p:spPr>
        <p:txBody>
          <a:bodyPr/>
          <a:lstStyle/>
          <a:p>
            <a:pPr eaLnBrk="1" hangingPunct="1">
              <a:tabLst>
                <a:tab pos="508000" algn="l"/>
              </a:tabLst>
              <a:defRPr/>
            </a:pPr>
            <a:r>
              <a:rPr lang="en-US" sz="4000" b="1" dirty="0">
                <a:solidFill>
                  <a:schemeClr val="bg1"/>
                </a:solidFill>
                <a:cs typeface="Arial" pitchFamily="34" charset="0"/>
              </a:rPr>
              <a:t>Compare BPC and CERT </a:t>
            </a:r>
            <a:r>
              <a:rPr lang="en-US" sz="4000" dirty="0">
                <a:solidFill>
                  <a:schemeClr val="bg1"/>
                </a:solidFill>
                <a:cs typeface="Arial" pitchFamily="34" charset="0"/>
              </a:rPr>
              <a:t> </a:t>
            </a:r>
          </a:p>
        </p:txBody>
      </p:sp>
      <p:sp>
        <p:nvSpPr>
          <p:cNvPr id="11268" name="Slide Number Placeholder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fld id="{1C543AB9-8BB3-46A3-9DEC-E150FFE2BF7C}" type="slidenum">
              <a:rPr lang="en-US" sz="1400">
                <a:solidFill>
                  <a:srgbClr val="000000"/>
                </a:solidFill>
              </a:rPr>
              <a:pPr eaLnBrk="1" fontAlgn="base" hangingPunct="1">
                <a:spcBef>
                  <a:spcPct val="0"/>
                </a:spcBef>
                <a:spcAft>
                  <a:spcPct val="0"/>
                </a:spcAft>
                <a:defRPr/>
              </a:pPr>
              <a:t>35</a:t>
            </a:fld>
            <a:endParaRPr lang="en-US" sz="1400">
              <a:solidFill>
                <a:srgbClr val="000000"/>
              </a:solidFill>
            </a:endParaRPr>
          </a:p>
        </p:txBody>
      </p:sp>
      <p:sp>
        <p:nvSpPr>
          <p:cNvPr id="12291" name="TextBox 44"/>
          <p:cNvSpPr txBox="1">
            <a:spLocks noChangeArrowheads="1"/>
          </p:cNvSpPr>
          <p:nvPr/>
        </p:nvSpPr>
        <p:spPr bwMode="auto">
          <a:xfrm>
            <a:off x="1763713" y="1447800"/>
            <a:ext cx="8763000"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800100" indent="-34290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fontAlgn="base" hangingPunct="1">
              <a:spcBef>
                <a:spcPct val="0"/>
              </a:spcBef>
              <a:spcAft>
                <a:spcPct val="0"/>
              </a:spcAft>
            </a:pPr>
            <a:r>
              <a:rPr lang="en-US" sz="2800" b="1" dirty="0">
                <a:solidFill>
                  <a:srgbClr val="000000"/>
                </a:solidFill>
                <a:latin typeface="Calibri"/>
              </a:rPr>
              <a:t>Palo Alto CERT members:  </a:t>
            </a:r>
          </a:p>
          <a:p>
            <a:pPr lvl="1" eaLnBrk="1" fontAlgn="base" hangingPunct="1">
              <a:spcBef>
                <a:spcPts val="600"/>
              </a:spcBef>
              <a:spcAft>
                <a:spcPct val="0"/>
              </a:spcAft>
              <a:buFont typeface="Wingdings" pitchFamily="2" charset="2"/>
              <a:buChar char="§"/>
            </a:pPr>
            <a:r>
              <a:rPr lang="en-US" dirty="0">
                <a:solidFill>
                  <a:srgbClr val="000000"/>
                </a:solidFill>
                <a:latin typeface="Calibri"/>
              </a:rPr>
              <a:t>Palo Alto’s Community Emergency Response Team (CERT)</a:t>
            </a:r>
          </a:p>
          <a:p>
            <a:pPr lvl="1" eaLnBrk="1" fontAlgn="base" hangingPunct="1">
              <a:spcBef>
                <a:spcPts val="600"/>
              </a:spcBef>
              <a:spcAft>
                <a:spcPct val="0"/>
              </a:spcAft>
              <a:buFont typeface="Wingdings" pitchFamily="2" charset="2"/>
              <a:buChar char="§"/>
            </a:pPr>
            <a:r>
              <a:rPr lang="en-US" dirty="0">
                <a:solidFill>
                  <a:srgbClr val="000000"/>
                </a:solidFill>
                <a:latin typeface="Calibri"/>
              </a:rPr>
              <a:t>CERT members are OES volunteers</a:t>
            </a:r>
          </a:p>
          <a:p>
            <a:pPr lvl="1" eaLnBrk="1" fontAlgn="base" hangingPunct="1">
              <a:spcBef>
                <a:spcPts val="600"/>
              </a:spcBef>
              <a:spcAft>
                <a:spcPct val="0"/>
              </a:spcAft>
              <a:buFont typeface="Wingdings" pitchFamily="2" charset="2"/>
              <a:buChar char="§"/>
            </a:pPr>
            <a:r>
              <a:rPr lang="en-US" dirty="0">
                <a:solidFill>
                  <a:srgbClr val="000000"/>
                </a:solidFill>
                <a:latin typeface="Calibri"/>
              </a:rPr>
              <a:t>24 hours of training in light search-and-rescue, etc.</a:t>
            </a:r>
          </a:p>
          <a:p>
            <a:pPr lvl="1" eaLnBrk="1" fontAlgn="base" hangingPunct="1">
              <a:spcBef>
                <a:spcPts val="600"/>
              </a:spcBef>
              <a:spcAft>
                <a:spcPct val="0"/>
              </a:spcAft>
              <a:buFont typeface="Wingdings" pitchFamily="2" charset="2"/>
              <a:buChar char="§"/>
            </a:pPr>
            <a:r>
              <a:rPr lang="en-US" dirty="0">
                <a:solidFill>
                  <a:srgbClr val="000000"/>
                </a:solidFill>
                <a:latin typeface="Calibri"/>
              </a:rPr>
              <a:t>Neighborhood CERTs &amp; Citywide CERTs</a:t>
            </a:r>
            <a:endParaRPr lang="en-US" i="1" dirty="0">
              <a:solidFill>
                <a:srgbClr val="000000"/>
              </a:solidFill>
              <a:latin typeface="Calibri"/>
            </a:endParaRPr>
          </a:p>
          <a:p>
            <a:pPr eaLnBrk="1" fontAlgn="base" hangingPunct="1">
              <a:spcBef>
                <a:spcPct val="0"/>
              </a:spcBef>
              <a:spcAft>
                <a:spcPct val="0"/>
              </a:spcAft>
            </a:pPr>
            <a:endParaRPr lang="en-US" sz="2200" dirty="0">
              <a:solidFill>
                <a:srgbClr val="000000"/>
              </a:solidFill>
              <a:latin typeface="Arial" charset="0"/>
            </a:endParaRPr>
          </a:p>
          <a:p>
            <a:pPr eaLnBrk="1" fontAlgn="base" hangingPunct="1">
              <a:spcBef>
                <a:spcPct val="0"/>
              </a:spcBef>
              <a:spcAft>
                <a:spcPct val="0"/>
              </a:spcAft>
            </a:pPr>
            <a:r>
              <a:rPr lang="en-US" sz="2800" b="1" dirty="0">
                <a:solidFill>
                  <a:srgbClr val="000000"/>
                </a:solidFill>
                <a:latin typeface="Calibri"/>
              </a:rPr>
              <a:t>Block Preparedness Coordinators (BPCs):</a:t>
            </a:r>
          </a:p>
          <a:p>
            <a:pPr lvl="1" eaLnBrk="1" fontAlgn="base" hangingPunct="1">
              <a:spcBef>
                <a:spcPts val="600"/>
              </a:spcBef>
              <a:spcAft>
                <a:spcPct val="0"/>
              </a:spcAft>
              <a:buFont typeface="Wingdings" pitchFamily="2" charset="2"/>
              <a:buChar char="§"/>
            </a:pPr>
            <a:r>
              <a:rPr lang="en-US" dirty="0">
                <a:solidFill>
                  <a:srgbClr val="000000"/>
                </a:solidFill>
                <a:latin typeface="Calibri"/>
              </a:rPr>
              <a:t>Community volunteers</a:t>
            </a:r>
          </a:p>
          <a:p>
            <a:pPr lvl="1" eaLnBrk="1" fontAlgn="base" hangingPunct="1">
              <a:spcBef>
                <a:spcPts val="600"/>
              </a:spcBef>
              <a:spcAft>
                <a:spcPct val="0"/>
              </a:spcAft>
              <a:buFont typeface="Wingdings" pitchFamily="2" charset="2"/>
              <a:buChar char="§"/>
            </a:pPr>
            <a:r>
              <a:rPr lang="en-US" dirty="0">
                <a:solidFill>
                  <a:srgbClr val="000000"/>
                </a:solidFill>
                <a:latin typeface="Calibri"/>
              </a:rPr>
              <a:t>Receive 3-4 hours of training from PAN and Police Department</a:t>
            </a:r>
          </a:p>
          <a:p>
            <a:pPr lvl="1" eaLnBrk="1" fontAlgn="base" hangingPunct="1">
              <a:spcBef>
                <a:spcPts val="600"/>
              </a:spcBef>
              <a:spcAft>
                <a:spcPct val="0"/>
              </a:spcAft>
              <a:buFont typeface="Wingdings" pitchFamily="2" charset="2"/>
              <a:buChar char="§"/>
            </a:pPr>
            <a:r>
              <a:rPr lang="en-US" i="1" dirty="0">
                <a:solidFill>
                  <a:srgbClr val="000000"/>
                </a:solidFill>
                <a:latin typeface="Calibri"/>
              </a:rPr>
              <a:t>Stay in their neighborhoods on their block</a:t>
            </a:r>
          </a:p>
        </p:txBody>
      </p:sp>
    </p:spTree>
    <p:extLst>
      <p:ext uri="{BB962C8B-B14F-4D97-AF65-F5344CB8AC3E}">
        <p14:creationId xmlns:p14="http://schemas.microsoft.com/office/powerpoint/2010/main" val="4121682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0" name="Slide Number Placeholder 1"/>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fld id="{C56DCD33-9F45-4029-8309-44EF343108ED}" type="slidenum">
              <a:rPr lang="en-US" sz="1400">
                <a:solidFill>
                  <a:srgbClr val="000000"/>
                </a:solidFill>
              </a:rPr>
              <a:pPr eaLnBrk="1" fontAlgn="base" hangingPunct="1">
                <a:spcBef>
                  <a:spcPct val="0"/>
                </a:spcBef>
                <a:spcAft>
                  <a:spcPct val="0"/>
                </a:spcAft>
                <a:defRPr/>
              </a:pPr>
              <a:t>36</a:t>
            </a:fld>
            <a:endParaRPr lang="en-US" sz="1400">
              <a:solidFill>
                <a:srgbClr val="000000"/>
              </a:solidFill>
            </a:endParaRPr>
          </a:p>
        </p:txBody>
      </p:sp>
      <p:sp>
        <p:nvSpPr>
          <p:cNvPr id="29698" name="Content Placeholder 1"/>
          <p:cNvSpPr>
            <a:spLocks noGrp="1"/>
          </p:cNvSpPr>
          <p:nvPr>
            <p:ph idx="4294967295"/>
          </p:nvPr>
        </p:nvSpPr>
        <p:spPr>
          <a:xfrm>
            <a:off x="1524000" y="152400"/>
            <a:ext cx="8991600" cy="762000"/>
          </a:xfrm>
          <a:solidFill>
            <a:schemeClr val="accent2">
              <a:lumMod val="75000"/>
            </a:schemeClr>
          </a:solidFill>
        </p:spPr>
        <p:txBody>
          <a:bodyPr/>
          <a:lstStyle/>
          <a:p>
            <a:pPr algn="ctr" eaLnBrk="1" hangingPunct="1">
              <a:buFontTx/>
              <a:buNone/>
              <a:defRPr/>
            </a:pPr>
            <a:r>
              <a:rPr lang="en-US" sz="3600" b="1" dirty="0">
                <a:solidFill>
                  <a:schemeClr val="bg1"/>
                </a:solidFill>
                <a:latin typeface="+mj-lt"/>
                <a:cs typeface="Arial" pitchFamily="34" charset="0"/>
              </a:rPr>
              <a:t>Communications Links</a:t>
            </a:r>
            <a:endParaRPr lang="en-US" sz="3600" dirty="0">
              <a:solidFill>
                <a:schemeClr val="bg1"/>
              </a:solidFill>
              <a:latin typeface="+mj-lt"/>
              <a:cs typeface="Arial" pitchFamily="34" charset="0"/>
            </a:endParaRPr>
          </a:p>
        </p:txBody>
      </p:sp>
      <p:sp>
        <p:nvSpPr>
          <p:cNvPr id="8196" name="Text Box 7"/>
          <p:cNvSpPr txBox="1">
            <a:spLocks noChangeArrowheads="1"/>
          </p:cNvSpPr>
          <p:nvPr/>
        </p:nvSpPr>
        <p:spPr bwMode="auto">
          <a:xfrm>
            <a:off x="6234113" y="3202782"/>
            <a:ext cx="3657600" cy="647700"/>
          </a:xfrm>
          <a:prstGeom prst="rect">
            <a:avLst/>
          </a:prstGeom>
          <a:solidFill>
            <a:srgbClr val="FFFFFF"/>
          </a:solidFill>
          <a:ln w="9525">
            <a:solidFill>
              <a:srgbClr val="000000"/>
            </a:solidFill>
            <a:miter lim="800000"/>
            <a:headEnd/>
            <a:tailEnd/>
          </a:ln>
        </p:spPr>
        <p:txBody>
          <a:bodyPr/>
          <a:lstStyle/>
          <a:p>
            <a:pPr algn="ctr" eaLnBrk="0" fontAlgn="base" hangingPunct="0">
              <a:spcBef>
                <a:spcPct val="0"/>
              </a:spcBef>
              <a:spcAft>
                <a:spcPct val="0"/>
              </a:spcAft>
              <a:defRPr/>
            </a:pPr>
            <a:r>
              <a:rPr lang="en-US" sz="2200" dirty="0">
                <a:solidFill>
                  <a:srgbClr val="000000"/>
                </a:solidFill>
                <a:latin typeface="Calibri"/>
                <a:cs typeface="Arial" charset="0"/>
              </a:rPr>
              <a:t>CERT Field Teams</a:t>
            </a:r>
          </a:p>
        </p:txBody>
      </p:sp>
      <p:sp>
        <p:nvSpPr>
          <p:cNvPr id="8197" name="Text Box 8"/>
          <p:cNvSpPr txBox="1">
            <a:spLocks noChangeArrowheads="1"/>
          </p:cNvSpPr>
          <p:nvPr/>
        </p:nvSpPr>
        <p:spPr bwMode="auto">
          <a:xfrm>
            <a:off x="2362200" y="4267200"/>
            <a:ext cx="7467600" cy="647700"/>
          </a:xfrm>
          <a:prstGeom prst="rect">
            <a:avLst/>
          </a:prstGeom>
          <a:solidFill>
            <a:srgbClr val="FFFFFF"/>
          </a:solidFill>
          <a:ln w="9525">
            <a:solidFill>
              <a:srgbClr val="000000"/>
            </a:solidFill>
            <a:miter lim="800000"/>
            <a:headEnd/>
            <a:tailEnd/>
          </a:ln>
        </p:spPr>
        <p:txBody>
          <a:bodyPr/>
          <a:lstStyle/>
          <a:p>
            <a:pPr algn="ctr" eaLnBrk="0" fontAlgn="base" hangingPunct="0">
              <a:spcBef>
                <a:spcPct val="0"/>
              </a:spcBef>
              <a:spcAft>
                <a:spcPct val="0"/>
              </a:spcAft>
              <a:defRPr/>
            </a:pPr>
            <a:r>
              <a:rPr lang="en-US" sz="2200" dirty="0">
                <a:solidFill>
                  <a:srgbClr val="000000"/>
                </a:solidFill>
                <a:latin typeface="Calibri"/>
                <a:cs typeface="Arial" charset="0"/>
              </a:rPr>
              <a:t>Neighborhood Preparedness Coordinator</a:t>
            </a:r>
          </a:p>
        </p:txBody>
      </p:sp>
      <p:sp>
        <p:nvSpPr>
          <p:cNvPr id="8198" name="Text Box 9"/>
          <p:cNvSpPr txBox="1">
            <a:spLocks noChangeArrowheads="1"/>
          </p:cNvSpPr>
          <p:nvPr/>
        </p:nvSpPr>
        <p:spPr bwMode="auto">
          <a:xfrm>
            <a:off x="1600200" y="5715000"/>
            <a:ext cx="4419600" cy="647700"/>
          </a:xfrm>
          <a:prstGeom prst="rect">
            <a:avLst/>
          </a:prstGeom>
          <a:solidFill>
            <a:srgbClr val="FFFFFF"/>
          </a:solidFill>
          <a:ln w="9525">
            <a:solidFill>
              <a:srgbClr val="000000"/>
            </a:solidFill>
            <a:miter lim="800000"/>
            <a:headEnd/>
            <a:tailEnd/>
          </a:ln>
        </p:spPr>
        <p:txBody>
          <a:bodyPr/>
          <a:lstStyle/>
          <a:p>
            <a:pPr algn="ctr" eaLnBrk="0" fontAlgn="base" hangingPunct="0">
              <a:spcBef>
                <a:spcPct val="0"/>
              </a:spcBef>
              <a:spcAft>
                <a:spcPct val="0"/>
              </a:spcAft>
              <a:defRPr/>
            </a:pPr>
            <a:r>
              <a:rPr lang="en-US" sz="2200" dirty="0">
                <a:solidFill>
                  <a:srgbClr val="000000"/>
                </a:solidFill>
                <a:latin typeface="Calibri"/>
                <a:cs typeface="Arial" charset="0"/>
              </a:rPr>
              <a:t>Block Preparedness Coordinators</a:t>
            </a:r>
          </a:p>
        </p:txBody>
      </p:sp>
      <p:sp>
        <p:nvSpPr>
          <p:cNvPr id="8199" name="Line 11"/>
          <p:cNvSpPr>
            <a:spLocks noChangeShapeType="1"/>
          </p:cNvSpPr>
          <p:nvPr/>
        </p:nvSpPr>
        <p:spPr bwMode="auto">
          <a:xfrm>
            <a:off x="3657600" y="4953000"/>
            <a:ext cx="0" cy="762000"/>
          </a:xfrm>
          <a:prstGeom prst="line">
            <a:avLst/>
          </a:prstGeom>
          <a:noFill/>
          <a:ln w="9525">
            <a:solidFill>
              <a:srgbClr val="000000"/>
            </a:solidFill>
            <a:round/>
            <a:headEnd type="triangle" w="med" len="med"/>
            <a:tailEnd type="triangle" w="med" len="med"/>
          </a:ln>
        </p:spPr>
        <p:txBody>
          <a:bodyPr/>
          <a:lstStyle/>
          <a:p>
            <a:pPr fontAlgn="base">
              <a:spcBef>
                <a:spcPct val="0"/>
              </a:spcBef>
              <a:spcAft>
                <a:spcPct val="0"/>
              </a:spcAft>
              <a:defRPr/>
            </a:pPr>
            <a:endParaRPr lang="en-US" sz="2400">
              <a:solidFill>
                <a:srgbClr val="000000"/>
              </a:solidFill>
              <a:latin typeface="Calibri"/>
              <a:cs typeface="Arial" charset="0"/>
            </a:endParaRPr>
          </a:p>
        </p:txBody>
      </p:sp>
      <p:sp>
        <p:nvSpPr>
          <p:cNvPr id="8200" name="Text Box 7"/>
          <p:cNvSpPr txBox="1">
            <a:spLocks noChangeArrowheads="1"/>
          </p:cNvSpPr>
          <p:nvPr/>
        </p:nvSpPr>
        <p:spPr bwMode="auto">
          <a:xfrm>
            <a:off x="2362200" y="990600"/>
            <a:ext cx="7315200" cy="838200"/>
          </a:xfrm>
          <a:prstGeom prst="rect">
            <a:avLst/>
          </a:prstGeom>
          <a:solidFill>
            <a:srgbClr val="FFFFFF"/>
          </a:solidFill>
          <a:ln w="9525">
            <a:solidFill>
              <a:srgbClr val="000000"/>
            </a:solidFill>
            <a:miter lim="800000"/>
            <a:headEnd/>
            <a:tailEnd/>
          </a:ln>
        </p:spPr>
        <p:txBody>
          <a:bodyPr/>
          <a:lstStyle/>
          <a:p>
            <a:pPr algn="ctr" eaLnBrk="0" fontAlgn="base" hangingPunct="0">
              <a:spcBef>
                <a:spcPct val="0"/>
              </a:spcBef>
              <a:spcAft>
                <a:spcPct val="0"/>
              </a:spcAft>
              <a:defRPr/>
            </a:pPr>
            <a:r>
              <a:rPr lang="en-US" sz="2200" dirty="0">
                <a:solidFill>
                  <a:srgbClr val="000000"/>
                </a:solidFill>
                <a:latin typeface="Calibri"/>
                <a:cs typeface="Arial" charset="0"/>
              </a:rPr>
              <a:t>Palo Alto City</a:t>
            </a:r>
          </a:p>
          <a:p>
            <a:pPr algn="ctr" eaLnBrk="0" fontAlgn="base" hangingPunct="0">
              <a:spcBef>
                <a:spcPct val="0"/>
              </a:spcBef>
              <a:spcAft>
                <a:spcPct val="0"/>
              </a:spcAft>
              <a:defRPr/>
            </a:pPr>
            <a:r>
              <a:rPr lang="en-US" sz="2200" dirty="0">
                <a:solidFill>
                  <a:srgbClr val="000000"/>
                </a:solidFill>
                <a:latin typeface="Calibri"/>
                <a:cs typeface="Arial" charset="0"/>
              </a:rPr>
              <a:t>(Mobile) Emergency Operations Center ((M)EOC)</a:t>
            </a:r>
          </a:p>
        </p:txBody>
      </p:sp>
      <p:sp>
        <p:nvSpPr>
          <p:cNvPr id="8201" name="Line 11"/>
          <p:cNvSpPr>
            <a:spLocks noChangeShapeType="1"/>
          </p:cNvSpPr>
          <p:nvPr/>
        </p:nvSpPr>
        <p:spPr bwMode="auto">
          <a:xfrm>
            <a:off x="3200400" y="2424114"/>
            <a:ext cx="0" cy="1843087"/>
          </a:xfrm>
          <a:prstGeom prst="line">
            <a:avLst/>
          </a:prstGeom>
          <a:noFill/>
          <a:ln w="9525">
            <a:solidFill>
              <a:srgbClr val="000000"/>
            </a:solidFill>
            <a:round/>
            <a:headEnd type="triangle" w="med" len="med"/>
            <a:tailEnd type="triangle" w="med" len="med"/>
          </a:ln>
        </p:spPr>
        <p:txBody>
          <a:bodyPr/>
          <a:lstStyle/>
          <a:p>
            <a:pPr fontAlgn="base">
              <a:spcBef>
                <a:spcPct val="0"/>
              </a:spcBef>
              <a:spcAft>
                <a:spcPct val="0"/>
              </a:spcAft>
              <a:defRPr/>
            </a:pPr>
            <a:endParaRPr lang="en-US" sz="2400">
              <a:solidFill>
                <a:srgbClr val="000000"/>
              </a:solidFill>
              <a:latin typeface="Calibri"/>
              <a:cs typeface="Arial" charset="0"/>
            </a:endParaRPr>
          </a:p>
        </p:txBody>
      </p:sp>
      <p:sp>
        <p:nvSpPr>
          <p:cNvPr id="8202" name="Line 11"/>
          <p:cNvSpPr>
            <a:spLocks noChangeShapeType="1"/>
          </p:cNvSpPr>
          <p:nvPr/>
        </p:nvSpPr>
        <p:spPr bwMode="auto">
          <a:xfrm>
            <a:off x="6356350" y="2424113"/>
            <a:ext cx="0" cy="762000"/>
          </a:xfrm>
          <a:prstGeom prst="line">
            <a:avLst/>
          </a:prstGeom>
          <a:noFill/>
          <a:ln w="9525">
            <a:solidFill>
              <a:srgbClr val="000000"/>
            </a:solidFill>
            <a:round/>
            <a:headEnd type="triangle" w="med" len="med"/>
            <a:tailEnd type="triangle" w="med" len="med"/>
          </a:ln>
        </p:spPr>
        <p:txBody>
          <a:bodyPr/>
          <a:lstStyle/>
          <a:p>
            <a:pPr fontAlgn="base">
              <a:spcBef>
                <a:spcPct val="0"/>
              </a:spcBef>
              <a:spcAft>
                <a:spcPct val="0"/>
              </a:spcAft>
              <a:defRPr/>
            </a:pPr>
            <a:endParaRPr lang="en-US" sz="2400">
              <a:solidFill>
                <a:srgbClr val="000000"/>
              </a:solidFill>
              <a:latin typeface="Calibri"/>
              <a:cs typeface="Arial" charset="0"/>
            </a:endParaRPr>
          </a:p>
        </p:txBody>
      </p:sp>
      <p:sp>
        <p:nvSpPr>
          <p:cNvPr id="8203" name="Text Box 11"/>
          <p:cNvSpPr txBox="1">
            <a:spLocks noChangeArrowheads="1"/>
          </p:cNvSpPr>
          <p:nvPr/>
        </p:nvSpPr>
        <p:spPr bwMode="auto">
          <a:xfrm>
            <a:off x="6172201" y="3505201"/>
            <a:ext cx="184731" cy="461665"/>
          </a:xfrm>
          <a:prstGeom prst="rect">
            <a:avLst/>
          </a:prstGeom>
          <a:noFill/>
          <a:ln w="9525">
            <a:noFill/>
            <a:miter lim="800000"/>
            <a:headEnd/>
            <a:tailEnd/>
          </a:ln>
        </p:spPr>
        <p:txBody>
          <a:bodyPr wrap="none">
            <a:spAutoFit/>
          </a:bodyPr>
          <a:lstStyle/>
          <a:p>
            <a:pPr fontAlgn="base">
              <a:spcBef>
                <a:spcPct val="0"/>
              </a:spcBef>
              <a:spcAft>
                <a:spcPct val="0"/>
              </a:spcAft>
              <a:defRPr/>
            </a:pPr>
            <a:endParaRPr lang="en-US" sz="2400">
              <a:solidFill>
                <a:srgbClr val="000000"/>
              </a:solidFill>
              <a:latin typeface="Calibri"/>
              <a:cs typeface="Arial" charset="0"/>
            </a:endParaRPr>
          </a:p>
        </p:txBody>
      </p:sp>
      <p:sp>
        <p:nvSpPr>
          <p:cNvPr id="8204" name="TextBox 15"/>
          <p:cNvSpPr txBox="1">
            <a:spLocks noChangeArrowheads="1"/>
          </p:cNvSpPr>
          <p:nvPr/>
        </p:nvSpPr>
        <p:spPr bwMode="auto">
          <a:xfrm>
            <a:off x="6599238" y="2516188"/>
            <a:ext cx="1562100" cy="461962"/>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i="1" dirty="0">
                <a:solidFill>
                  <a:srgbClr val="000000"/>
                </a:solidFill>
                <a:latin typeface="Calibri"/>
                <a:cs typeface="Arial" charset="0"/>
              </a:rPr>
              <a:t>Ham Radio</a:t>
            </a:r>
          </a:p>
        </p:txBody>
      </p:sp>
      <p:sp>
        <p:nvSpPr>
          <p:cNvPr id="8205" name="TextBox 16"/>
          <p:cNvSpPr txBox="1">
            <a:spLocks noChangeArrowheads="1"/>
          </p:cNvSpPr>
          <p:nvPr/>
        </p:nvSpPr>
        <p:spPr bwMode="auto">
          <a:xfrm>
            <a:off x="3200400" y="3668714"/>
            <a:ext cx="1729128"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i="1" dirty="0">
                <a:solidFill>
                  <a:srgbClr val="000000"/>
                </a:solidFill>
                <a:latin typeface="Calibri"/>
                <a:cs typeface="Arial" charset="0"/>
              </a:rPr>
              <a:t>MURS Radio</a:t>
            </a:r>
          </a:p>
        </p:txBody>
      </p:sp>
      <p:sp>
        <p:nvSpPr>
          <p:cNvPr id="8206" name="TextBox 17"/>
          <p:cNvSpPr txBox="1">
            <a:spLocks noChangeArrowheads="1"/>
          </p:cNvSpPr>
          <p:nvPr/>
        </p:nvSpPr>
        <p:spPr bwMode="auto">
          <a:xfrm>
            <a:off x="3810000" y="5105401"/>
            <a:ext cx="2287588" cy="461963"/>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i="1" dirty="0">
                <a:solidFill>
                  <a:srgbClr val="000000"/>
                </a:solidFill>
                <a:latin typeface="Calibri"/>
                <a:cs typeface="Arial" charset="0"/>
              </a:rPr>
              <a:t>FRS/GMRS Radio</a:t>
            </a:r>
          </a:p>
        </p:txBody>
      </p:sp>
      <p:sp>
        <p:nvSpPr>
          <p:cNvPr id="14" name="Text Box 7"/>
          <p:cNvSpPr txBox="1">
            <a:spLocks noChangeArrowheads="1"/>
          </p:cNvSpPr>
          <p:nvPr/>
        </p:nvSpPr>
        <p:spPr bwMode="auto">
          <a:xfrm>
            <a:off x="6296026" y="5715000"/>
            <a:ext cx="3533775" cy="647700"/>
          </a:xfrm>
          <a:prstGeom prst="rect">
            <a:avLst/>
          </a:prstGeom>
          <a:solidFill>
            <a:srgbClr val="FFFFFF"/>
          </a:solidFill>
          <a:ln w="9525">
            <a:solidFill>
              <a:srgbClr val="000000"/>
            </a:solidFill>
            <a:miter lim="800000"/>
            <a:headEnd/>
            <a:tailEnd/>
          </a:ln>
        </p:spPr>
        <p:txBody>
          <a:bodyPr/>
          <a:lstStyle/>
          <a:p>
            <a:pPr algn="ctr" eaLnBrk="0" fontAlgn="base" hangingPunct="0">
              <a:spcBef>
                <a:spcPct val="0"/>
              </a:spcBef>
              <a:spcAft>
                <a:spcPct val="0"/>
              </a:spcAft>
              <a:defRPr/>
            </a:pPr>
            <a:r>
              <a:rPr lang="en-US" sz="2200" dirty="0">
                <a:solidFill>
                  <a:srgbClr val="000000"/>
                </a:solidFill>
                <a:latin typeface="Calibri"/>
                <a:cs typeface="Arial" charset="0"/>
              </a:rPr>
              <a:t>Neighborhood CERTs</a:t>
            </a:r>
          </a:p>
        </p:txBody>
      </p:sp>
      <p:sp>
        <p:nvSpPr>
          <p:cNvPr id="15" name="Line 11"/>
          <p:cNvSpPr>
            <a:spLocks noChangeShapeType="1"/>
          </p:cNvSpPr>
          <p:nvPr/>
        </p:nvSpPr>
        <p:spPr bwMode="auto">
          <a:xfrm>
            <a:off x="7561263" y="4954588"/>
            <a:ext cx="0" cy="762000"/>
          </a:xfrm>
          <a:prstGeom prst="line">
            <a:avLst/>
          </a:prstGeom>
          <a:noFill/>
          <a:ln w="9525">
            <a:solidFill>
              <a:srgbClr val="000000"/>
            </a:solidFill>
            <a:round/>
            <a:headEnd type="triangle" w="med" len="med"/>
            <a:tailEnd type="triangle" w="med" len="med"/>
          </a:ln>
        </p:spPr>
        <p:txBody>
          <a:bodyPr/>
          <a:lstStyle/>
          <a:p>
            <a:pPr fontAlgn="base">
              <a:spcBef>
                <a:spcPct val="0"/>
              </a:spcBef>
              <a:spcAft>
                <a:spcPct val="0"/>
              </a:spcAft>
              <a:defRPr/>
            </a:pPr>
            <a:endParaRPr lang="en-US" sz="2400">
              <a:solidFill>
                <a:srgbClr val="000000"/>
              </a:solidFill>
              <a:latin typeface="Calibri"/>
              <a:cs typeface="Arial" charset="0"/>
            </a:endParaRPr>
          </a:p>
        </p:txBody>
      </p:sp>
      <p:sp>
        <p:nvSpPr>
          <p:cNvPr id="16" name="TextBox 17"/>
          <p:cNvSpPr txBox="1">
            <a:spLocks noChangeArrowheads="1"/>
          </p:cNvSpPr>
          <p:nvPr/>
        </p:nvSpPr>
        <p:spPr bwMode="auto">
          <a:xfrm>
            <a:off x="7542214" y="5105401"/>
            <a:ext cx="2287587" cy="461963"/>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i="1" dirty="0">
                <a:solidFill>
                  <a:srgbClr val="000000"/>
                </a:solidFill>
                <a:latin typeface="Calibri"/>
                <a:cs typeface="Arial" charset="0"/>
              </a:rPr>
              <a:t>FRS/GMRS Radio</a:t>
            </a:r>
          </a:p>
        </p:txBody>
      </p:sp>
      <p:sp>
        <p:nvSpPr>
          <p:cNvPr id="17" name="Text Box 7"/>
          <p:cNvSpPr txBox="1">
            <a:spLocks noChangeArrowheads="1"/>
          </p:cNvSpPr>
          <p:nvPr/>
        </p:nvSpPr>
        <p:spPr bwMode="auto">
          <a:xfrm>
            <a:off x="2362200" y="1828800"/>
            <a:ext cx="7315200" cy="571500"/>
          </a:xfrm>
          <a:prstGeom prst="rect">
            <a:avLst/>
          </a:prstGeom>
          <a:solidFill>
            <a:srgbClr val="FFFFFF"/>
          </a:solidFill>
          <a:ln w="9525">
            <a:solidFill>
              <a:srgbClr val="000000"/>
            </a:solidFill>
            <a:miter lim="800000"/>
            <a:headEnd/>
            <a:tailEnd/>
          </a:ln>
        </p:spPr>
        <p:txBody>
          <a:bodyPr/>
          <a:lstStyle/>
          <a:p>
            <a:pPr algn="ctr" eaLnBrk="0" fontAlgn="base" hangingPunct="0">
              <a:spcBef>
                <a:spcPct val="0"/>
              </a:spcBef>
              <a:spcAft>
                <a:spcPct val="0"/>
              </a:spcAft>
              <a:defRPr/>
            </a:pPr>
            <a:r>
              <a:rPr lang="en-US" sz="2200" dirty="0">
                <a:solidFill>
                  <a:srgbClr val="000000"/>
                </a:solidFill>
                <a:latin typeface="Calibri"/>
                <a:cs typeface="Arial" charset="0"/>
              </a:rPr>
              <a:t>ESV DOC </a:t>
            </a:r>
            <a:r>
              <a:rPr lang="en-US" sz="2000" dirty="0">
                <a:solidFill>
                  <a:srgbClr val="000000"/>
                </a:solidFill>
                <a:latin typeface="Calibri"/>
                <a:cs typeface="Arial" charset="0"/>
              </a:rPr>
              <a:t>(if not established, NPCs, etc. go direct to EOC)</a:t>
            </a:r>
            <a:endParaRPr lang="en-US" sz="2200" dirty="0">
              <a:solidFill>
                <a:srgbClr val="000000"/>
              </a:solidFill>
              <a:latin typeface="Calibri"/>
              <a:cs typeface="Arial" charset="0"/>
            </a:endParaRPr>
          </a:p>
        </p:txBody>
      </p:sp>
    </p:spTree>
    <p:extLst>
      <p:ext uri="{BB962C8B-B14F-4D97-AF65-F5344CB8AC3E}">
        <p14:creationId xmlns:p14="http://schemas.microsoft.com/office/powerpoint/2010/main" val="791293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a:extLst>
              <a:ext uri="{FF2B5EF4-FFF2-40B4-BE49-F238E27FC236}">
                <a16:creationId xmlns:a16="http://schemas.microsoft.com/office/drawing/2014/main" id="{AC1F9C11-2F1B-4D09-BB7D-010167E54C8A}"/>
              </a:ext>
            </a:extLst>
          </p:cNvPr>
          <p:cNvSpPr>
            <a:spLocks noGrp="1" noChangeArrowheads="1"/>
          </p:cNvSpPr>
          <p:nvPr>
            <p:ph type="title"/>
          </p:nvPr>
        </p:nvSpPr>
        <p:spPr>
          <a:xfrm>
            <a:off x="1882697" y="319669"/>
            <a:ext cx="8229600" cy="1143000"/>
          </a:xfrm>
          <a:solidFill>
            <a:schemeClr val="accent6"/>
          </a:solidFill>
        </p:spPr>
        <p:txBody>
          <a:bodyPr/>
          <a:lstStyle/>
          <a:p>
            <a:pPr eaLnBrk="1" hangingPunct="1"/>
            <a:r>
              <a:rPr lang="en-US" altLang="en-US" sz="4000" b="1" dirty="0">
                <a:solidFill>
                  <a:schemeClr val="bg1"/>
                </a:solidFill>
                <a:latin typeface="Calibri" panose="020F0502020204030204" pitchFamily="34" charset="0"/>
              </a:rPr>
              <a:t>Why </a:t>
            </a:r>
            <a:r>
              <a:rPr lang="en-US" altLang="en-US" sz="3600" b="1" dirty="0">
                <a:solidFill>
                  <a:schemeClr val="bg1"/>
                </a:solidFill>
                <a:latin typeface="Calibri" panose="020F0502020204030204" pitchFamily="34" charset="0"/>
              </a:rPr>
              <a:t>Become</a:t>
            </a:r>
            <a:r>
              <a:rPr lang="en-US" altLang="en-US" sz="4000" b="1" dirty="0">
                <a:solidFill>
                  <a:schemeClr val="bg1"/>
                </a:solidFill>
                <a:latin typeface="Calibri" panose="020F0502020204030204" pitchFamily="34" charset="0"/>
              </a:rPr>
              <a:t> a Emergency Services Volunteer ?</a:t>
            </a:r>
          </a:p>
        </p:txBody>
      </p:sp>
      <p:sp>
        <p:nvSpPr>
          <p:cNvPr id="10243" name="Rectangle 1027">
            <a:extLst>
              <a:ext uri="{FF2B5EF4-FFF2-40B4-BE49-F238E27FC236}">
                <a16:creationId xmlns:a16="http://schemas.microsoft.com/office/drawing/2014/main" id="{E1E343AE-9CF0-4A31-AA58-CA79E80C3A7F}"/>
              </a:ext>
            </a:extLst>
          </p:cNvPr>
          <p:cNvSpPr>
            <a:spLocks noGrp="1" noChangeArrowheads="1"/>
          </p:cNvSpPr>
          <p:nvPr>
            <p:ph type="body" idx="1"/>
          </p:nvPr>
        </p:nvSpPr>
        <p:spPr>
          <a:xfrm>
            <a:off x="1081668" y="1761892"/>
            <a:ext cx="9545444" cy="4943707"/>
          </a:xfrm>
        </p:spPr>
        <p:txBody>
          <a:bodyPr/>
          <a:lstStyle/>
          <a:p>
            <a:pPr>
              <a:spcBef>
                <a:spcPts val="0"/>
              </a:spcBef>
              <a:defRPr/>
            </a:pPr>
            <a:r>
              <a:rPr lang="en-US" sz="2400" b="1" dirty="0">
                <a:latin typeface="Calibri" panose="020F0502020204030204" pitchFamily="34" charset="0"/>
              </a:rPr>
              <a:t>Knowing you are ready </a:t>
            </a:r>
            <a:r>
              <a:rPr lang="en-US" sz="2400" dirty="0">
                <a:latin typeface="Calibri" panose="020F0502020204030204" pitchFamily="34" charset="0"/>
              </a:rPr>
              <a:t>and will be better able to help yourself, your family, your block, your neighborhood, and community in an emergency</a:t>
            </a:r>
          </a:p>
          <a:p>
            <a:pPr>
              <a:spcBef>
                <a:spcPts val="0"/>
              </a:spcBef>
              <a:defRPr/>
            </a:pPr>
            <a:endParaRPr lang="en-US" sz="2400" b="1" dirty="0">
              <a:latin typeface="Calibri" panose="020F0502020204030204" pitchFamily="34" charset="0"/>
            </a:endParaRPr>
          </a:p>
          <a:p>
            <a:pPr>
              <a:spcBef>
                <a:spcPts val="0"/>
              </a:spcBef>
              <a:defRPr/>
            </a:pPr>
            <a:r>
              <a:rPr lang="en-US" sz="2400" b="1" dirty="0">
                <a:latin typeface="Calibri" panose="020F0502020204030204" pitchFamily="34" charset="0"/>
              </a:rPr>
              <a:t>Teamwork </a:t>
            </a:r>
            <a:r>
              <a:rPr lang="en-US" sz="2400" dirty="0">
                <a:latin typeface="Calibri" panose="020F0502020204030204" pitchFamily="34" charset="0"/>
              </a:rPr>
              <a:t>and </a:t>
            </a:r>
            <a:r>
              <a:rPr lang="en-US" sz="2400" b="1" dirty="0">
                <a:latin typeface="Calibri" panose="020F0502020204030204" pitchFamily="34" charset="0"/>
              </a:rPr>
              <a:t>skills development </a:t>
            </a:r>
          </a:p>
          <a:p>
            <a:pPr>
              <a:spcBef>
                <a:spcPts val="0"/>
              </a:spcBef>
              <a:defRPr/>
            </a:pPr>
            <a:endParaRPr lang="en-US" sz="2400" dirty="0">
              <a:latin typeface="Calibri" panose="020F0502020204030204" pitchFamily="34" charset="0"/>
            </a:endParaRPr>
          </a:p>
          <a:p>
            <a:pPr>
              <a:spcBef>
                <a:spcPts val="0"/>
              </a:spcBef>
              <a:defRPr/>
            </a:pPr>
            <a:r>
              <a:rPr lang="en-US" sz="2400" dirty="0">
                <a:latin typeface="Calibri" panose="020F0502020204030204" pitchFamily="34" charset="0"/>
              </a:rPr>
              <a:t>In an emergency you will be "</a:t>
            </a:r>
            <a:r>
              <a:rPr lang="en-US" sz="2400" b="1" dirty="0">
                <a:latin typeface="Calibri" panose="020F0502020204030204" pitchFamily="34" charset="0"/>
              </a:rPr>
              <a:t>in the loop</a:t>
            </a:r>
            <a:r>
              <a:rPr lang="en-US" sz="2400" dirty="0">
                <a:latin typeface="Calibri" panose="020F0502020204030204" pitchFamily="34" charset="0"/>
              </a:rPr>
              <a:t>” and “connected” as opposed to </a:t>
            </a:r>
            <a:r>
              <a:rPr lang="en-US" sz="2400" b="1" dirty="0">
                <a:latin typeface="Calibri" panose="020F0502020204030204" pitchFamily="34" charset="0"/>
              </a:rPr>
              <a:t>in the dark</a:t>
            </a:r>
            <a:r>
              <a:rPr lang="en-US" sz="2400" dirty="0">
                <a:latin typeface="Calibri" panose="020F0502020204030204" pitchFamily="34" charset="0"/>
              </a:rPr>
              <a:t>…</a:t>
            </a:r>
          </a:p>
          <a:p>
            <a:pPr>
              <a:spcBef>
                <a:spcPts val="0"/>
              </a:spcBef>
              <a:defRPr/>
            </a:pPr>
            <a:endParaRPr lang="en-US" sz="2400" dirty="0">
              <a:latin typeface="Calibri" panose="020F0502020204030204" pitchFamily="34" charset="0"/>
            </a:endParaRPr>
          </a:p>
          <a:p>
            <a:pPr>
              <a:spcBef>
                <a:spcPts val="0"/>
              </a:spcBef>
              <a:defRPr/>
            </a:pPr>
            <a:r>
              <a:rPr lang="en-US" sz="2400" dirty="0">
                <a:latin typeface="Calibri" panose="020F0502020204030204" pitchFamily="34" charset="0"/>
              </a:rPr>
              <a:t>Other benefits:</a:t>
            </a:r>
          </a:p>
          <a:p>
            <a:pPr lvl="1" eaLnBrk="1" hangingPunct="1">
              <a:spcBef>
                <a:spcPts val="0"/>
              </a:spcBef>
              <a:defRPr/>
            </a:pPr>
            <a:r>
              <a:rPr lang="en-US" altLang="en-US" sz="2400" dirty="0">
                <a:solidFill>
                  <a:schemeClr val="tx2"/>
                </a:solidFill>
                <a:latin typeface="Calibri" panose="020F0502020204030204" pitchFamily="34" charset="0"/>
              </a:rPr>
              <a:t>Radio skills! Useful in peacetime as well as emergency!</a:t>
            </a:r>
          </a:p>
          <a:p>
            <a:pPr lvl="1" eaLnBrk="1" hangingPunct="1">
              <a:spcBef>
                <a:spcPts val="0"/>
              </a:spcBef>
              <a:defRPr/>
            </a:pPr>
            <a:r>
              <a:rPr lang="en-US" altLang="en-US" sz="2400" dirty="0">
                <a:solidFill>
                  <a:schemeClr val="tx2"/>
                </a:solidFill>
                <a:latin typeface="Calibri" panose="020F0502020204030204" pitchFamily="34" charset="0"/>
              </a:rPr>
              <a:t>New and refresher emergency skills training courses!</a:t>
            </a:r>
          </a:p>
          <a:p>
            <a:pPr lvl="1" eaLnBrk="1" hangingPunct="1">
              <a:spcBef>
                <a:spcPts val="0"/>
              </a:spcBef>
              <a:defRPr/>
            </a:pPr>
            <a:r>
              <a:rPr lang="en-US" altLang="en-US" sz="2400" dirty="0">
                <a:solidFill>
                  <a:schemeClr val="tx2"/>
                </a:solidFill>
                <a:latin typeface="Calibri" panose="020F0502020204030204" pitchFamily="34" charset="0"/>
              </a:rPr>
              <a:t>Regular and annual emergency preparedness drills and coaching</a:t>
            </a:r>
          </a:p>
          <a:p>
            <a:pPr lvl="1" eaLnBrk="1" hangingPunct="1">
              <a:spcBef>
                <a:spcPts val="0"/>
              </a:spcBef>
              <a:defRPr/>
            </a:pPr>
            <a:r>
              <a:rPr lang="en-US" altLang="en-US" sz="2400" dirty="0">
                <a:solidFill>
                  <a:schemeClr val="tx2"/>
                </a:solidFill>
                <a:latin typeface="Calibri" panose="020F0502020204030204" pitchFamily="34" charset="0"/>
              </a:rPr>
              <a:t>Fun!</a:t>
            </a:r>
          </a:p>
        </p:txBody>
      </p:sp>
    </p:spTree>
    <p:extLst>
      <p:ext uri="{BB962C8B-B14F-4D97-AF65-F5344CB8AC3E}">
        <p14:creationId xmlns:p14="http://schemas.microsoft.com/office/powerpoint/2010/main" val="1951499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1676400" y="152400"/>
            <a:ext cx="8839200" cy="1143000"/>
          </a:xfrm>
          <a:solidFill>
            <a:schemeClr val="accent2">
              <a:lumMod val="75000"/>
            </a:schemeClr>
          </a:solidFill>
        </p:spPr>
        <p:txBody>
          <a:bodyPr/>
          <a:lstStyle/>
          <a:p>
            <a:pPr>
              <a:defRPr/>
            </a:pPr>
            <a:r>
              <a:rPr lang="en-US" sz="4000" b="1" dirty="0">
                <a:solidFill>
                  <a:schemeClr val="bg1"/>
                </a:solidFill>
                <a:cs typeface="Arial" pitchFamily="34" charset="0"/>
              </a:rPr>
              <a:t>GOAL</a:t>
            </a:r>
          </a:p>
        </p:txBody>
      </p:sp>
      <p:sp>
        <p:nvSpPr>
          <p:cNvPr id="15363" name="Rectangle 5"/>
          <p:cNvSpPr>
            <a:spLocks noGrp="1" noChangeArrowheads="1"/>
          </p:cNvSpPr>
          <p:nvPr>
            <p:ph idx="1"/>
          </p:nvPr>
        </p:nvSpPr>
        <p:spPr>
          <a:xfrm>
            <a:off x="2209800" y="1828800"/>
            <a:ext cx="8001000" cy="4343400"/>
          </a:xfrm>
        </p:spPr>
        <p:txBody>
          <a:bodyPr/>
          <a:lstStyle/>
          <a:p>
            <a:pPr>
              <a:buFont typeface="Wingdings" pitchFamily="2" charset="2"/>
              <a:buChar char="§"/>
            </a:pPr>
            <a:r>
              <a:rPr lang="en-US" sz="2800" dirty="0">
                <a:cs typeface="Arial" charset="0"/>
              </a:rPr>
              <a:t>Role for anyone who wants to participate</a:t>
            </a:r>
          </a:p>
          <a:p>
            <a:pPr>
              <a:buFont typeface="Wingdings" pitchFamily="2" charset="2"/>
              <a:buChar char="§"/>
            </a:pPr>
            <a:endParaRPr lang="en-US" sz="2800" dirty="0">
              <a:cs typeface="Arial" charset="0"/>
            </a:endParaRPr>
          </a:p>
          <a:p>
            <a:pPr>
              <a:buFont typeface="Wingdings" pitchFamily="2" charset="2"/>
              <a:buChar char="§"/>
            </a:pPr>
            <a:r>
              <a:rPr lang="en-US" sz="2800" dirty="0">
                <a:cs typeface="Arial" charset="0"/>
              </a:rPr>
              <a:t>Identify points of support in the community </a:t>
            </a:r>
          </a:p>
          <a:p>
            <a:pPr>
              <a:buFont typeface="Wingdings" pitchFamily="2" charset="2"/>
              <a:buChar char="§"/>
            </a:pPr>
            <a:endParaRPr lang="en-US" sz="2800" dirty="0">
              <a:cs typeface="Arial" charset="0"/>
            </a:endParaRPr>
          </a:p>
          <a:p>
            <a:pPr>
              <a:buFont typeface="Wingdings" pitchFamily="2" charset="2"/>
              <a:buChar char="§"/>
            </a:pPr>
            <a:r>
              <a:rPr lang="en-US" sz="2800" dirty="0">
                <a:cs typeface="Arial" charset="0"/>
              </a:rPr>
              <a:t>Train sooner rather than later</a:t>
            </a:r>
          </a:p>
        </p:txBody>
      </p:sp>
      <p:sp>
        <p:nvSpPr>
          <p:cNvPr id="13316" name="Slide Number Placeholder 1"/>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fld id="{71283AE0-DDED-4F73-A720-8D8081CF816A}" type="slidenum">
              <a:rPr lang="en-US" sz="1400">
                <a:solidFill>
                  <a:srgbClr val="000000"/>
                </a:solidFill>
              </a:rPr>
              <a:pPr eaLnBrk="1" fontAlgn="base" hangingPunct="1">
                <a:spcBef>
                  <a:spcPct val="0"/>
                </a:spcBef>
                <a:spcAft>
                  <a:spcPct val="0"/>
                </a:spcAft>
                <a:defRPr/>
              </a:pPr>
              <a:t>38</a:t>
            </a:fld>
            <a:endParaRPr lang="en-US" sz="1400">
              <a:solidFill>
                <a:srgbClr val="000000"/>
              </a:solidFill>
            </a:endParaRPr>
          </a:p>
        </p:txBody>
      </p:sp>
    </p:spTree>
    <p:extLst>
      <p:ext uri="{BB962C8B-B14F-4D97-AF65-F5344CB8AC3E}">
        <p14:creationId xmlns:p14="http://schemas.microsoft.com/office/powerpoint/2010/main" val="2890059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fontAlgn="auto">
              <a:spcAft>
                <a:spcPts val="0"/>
              </a:spcAft>
              <a:buNone/>
              <a:defRPr/>
            </a:pPr>
            <a:r>
              <a:rPr lang="en-US" sz="2400" dirty="0"/>
              <a:t>The BPC Program is about </a:t>
            </a:r>
            <a:r>
              <a:rPr lang="en-US" sz="2400" b="1" dirty="0">
                <a:solidFill>
                  <a:srgbClr val="FF0000"/>
                </a:solidFill>
              </a:rPr>
              <a:t>neighborhood awareness and readiness, and </a:t>
            </a:r>
            <a:r>
              <a:rPr lang="en-US" sz="2400" dirty="0"/>
              <a:t>neighbors helping neighbors; more importantly, your safety as a BPC and doing the greatest good for the greatest number.</a:t>
            </a:r>
          </a:p>
          <a:p>
            <a:pPr marL="0" indent="0" fontAlgn="auto">
              <a:spcAft>
                <a:spcPts val="0"/>
              </a:spcAft>
              <a:buNone/>
              <a:defRPr/>
            </a:pPr>
            <a:endParaRPr lang="en-US" sz="2400" dirty="0"/>
          </a:p>
          <a:p>
            <a:pPr marL="0" indent="0" fontAlgn="auto">
              <a:spcAft>
                <a:spcPts val="0"/>
              </a:spcAft>
              <a:buNone/>
              <a:defRPr/>
            </a:pPr>
            <a:r>
              <a:rPr lang="en-US" sz="2400" dirty="0"/>
              <a:t>On behalf of the PAN E-Prep Committee, we want to express our </a:t>
            </a:r>
            <a:r>
              <a:rPr lang="en-US" sz="2400" b="1" dirty="0">
                <a:solidFill>
                  <a:srgbClr val="FF0000"/>
                </a:solidFill>
              </a:rPr>
              <a:t>sincere gratitude for your support </a:t>
            </a:r>
            <a:r>
              <a:rPr lang="en-US" sz="2400" dirty="0"/>
              <a:t>and contribution to our neighborhood.  </a:t>
            </a:r>
          </a:p>
          <a:p>
            <a:pPr marL="0" indent="0" fontAlgn="auto">
              <a:spcAft>
                <a:spcPts val="0"/>
              </a:spcAft>
              <a:buNone/>
              <a:defRPr/>
            </a:pPr>
            <a:endParaRPr lang="en-US" sz="2400" dirty="0"/>
          </a:p>
          <a:p>
            <a:pPr marL="0" indent="0" fontAlgn="auto">
              <a:spcAft>
                <a:spcPts val="0"/>
              </a:spcAft>
              <a:buNone/>
              <a:defRPr/>
            </a:pPr>
            <a:r>
              <a:rPr lang="en-US" sz="2400" dirty="0"/>
              <a:t>You are the </a:t>
            </a:r>
            <a:r>
              <a:rPr lang="en-US" sz="2400" b="1" dirty="0">
                <a:solidFill>
                  <a:srgbClr val="FF0000"/>
                </a:solidFill>
              </a:rPr>
              <a:t>neighbors who are helping neighbors.</a:t>
            </a:r>
          </a:p>
          <a:p>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BB7FB8B8-29F0-41D8-8553-DFBEC14B7760}" type="slidenum">
              <a:rPr lang="en-US">
                <a:solidFill>
                  <a:srgbClr val="000000"/>
                </a:solidFill>
              </a:rPr>
              <a:pPr fontAlgn="base">
                <a:spcBef>
                  <a:spcPct val="0"/>
                </a:spcBef>
                <a:spcAft>
                  <a:spcPct val="0"/>
                </a:spcAft>
                <a:defRPr/>
              </a:pPr>
              <a:t>39</a:t>
            </a:fld>
            <a:endParaRPr lang="en-US">
              <a:solidFill>
                <a:srgbClr val="000000"/>
              </a:solidFill>
            </a:endParaRPr>
          </a:p>
        </p:txBody>
      </p:sp>
      <p:sp>
        <p:nvSpPr>
          <p:cNvPr id="5" name="Title 1"/>
          <p:cNvSpPr txBox="1">
            <a:spLocks/>
          </p:cNvSpPr>
          <p:nvPr/>
        </p:nvSpPr>
        <p:spPr bwMode="auto">
          <a:xfrm>
            <a:off x="1600200" y="571500"/>
            <a:ext cx="8991600" cy="838200"/>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en-US" sz="4000" b="1" kern="0" dirty="0">
                <a:solidFill>
                  <a:srgbClr val="FFFFFF"/>
                </a:solidFill>
                <a:latin typeface="Calibri"/>
                <a:cs typeface="Arial" pitchFamily="34" charset="0"/>
              </a:rPr>
              <a:t>IN CONCLUSION</a:t>
            </a:r>
          </a:p>
        </p:txBody>
      </p:sp>
    </p:spTree>
    <p:extLst>
      <p:ext uri="{BB962C8B-B14F-4D97-AF65-F5344CB8AC3E}">
        <p14:creationId xmlns:p14="http://schemas.microsoft.com/office/powerpoint/2010/main" val="4153943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3019426"/>
            <a:ext cx="1714500" cy="1781175"/>
          </a:xfrm>
          <a:prstGeom prst="rect">
            <a:avLst/>
          </a:prstGeom>
        </p:spPr>
      </p:pic>
      <p:sp>
        <p:nvSpPr>
          <p:cNvPr id="5122" name="Rectangle 4"/>
          <p:cNvSpPr>
            <a:spLocks noGrp="1" noChangeArrowheads="1"/>
          </p:cNvSpPr>
          <p:nvPr>
            <p:ph type="title"/>
          </p:nvPr>
        </p:nvSpPr>
        <p:spPr>
          <a:xfrm>
            <a:off x="1676400" y="152400"/>
            <a:ext cx="8839200" cy="838200"/>
          </a:xfrm>
          <a:solidFill>
            <a:schemeClr val="accent2">
              <a:lumMod val="75000"/>
            </a:schemeClr>
          </a:solidFill>
        </p:spPr>
        <p:txBody>
          <a:bodyPr anchorCtr="1"/>
          <a:lstStyle/>
          <a:p>
            <a:pPr eaLnBrk="1" hangingPunct="1">
              <a:defRPr/>
            </a:pPr>
            <a:r>
              <a:rPr lang="en-US" sz="4000" b="1" dirty="0">
                <a:solidFill>
                  <a:schemeClr val="bg1"/>
                </a:solidFill>
                <a:cs typeface="Arial" pitchFamily="34" charset="0"/>
              </a:rPr>
              <a:t>City Response Staffing</a:t>
            </a:r>
          </a:p>
        </p:txBody>
      </p:sp>
      <p:sp>
        <p:nvSpPr>
          <p:cNvPr id="5123" name="Rectangle 5"/>
          <p:cNvSpPr>
            <a:spLocks noGrp="1" noChangeArrowheads="1"/>
          </p:cNvSpPr>
          <p:nvPr>
            <p:ph idx="1"/>
          </p:nvPr>
        </p:nvSpPr>
        <p:spPr>
          <a:xfrm>
            <a:off x="2133600" y="1143000"/>
            <a:ext cx="8153400" cy="5105400"/>
          </a:xfrm>
        </p:spPr>
        <p:txBody>
          <a:bodyPr/>
          <a:lstStyle/>
          <a:p>
            <a:pPr eaLnBrk="1" hangingPunct="1">
              <a:lnSpc>
                <a:spcPct val="80000"/>
              </a:lnSpc>
              <a:spcBef>
                <a:spcPts val="0"/>
              </a:spcBef>
              <a:buFont typeface="Wingdings" pitchFamily="2" charset="2"/>
              <a:buChar char="§"/>
              <a:defRPr/>
            </a:pPr>
            <a:r>
              <a:rPr lang="en-US" sz="2400" dirty="0">
                <a:cs typeface="Arial" pitchFamily="34" charset="0"/>
              </a:rPr>
              <a:t>There are only 24 firefighters on duty on any given day.</a:t>
            </a:r>
          </a:p>
          <a:p>
            <a:pPr marL="0" indent="0" eaLnBrk="1" hangingPunct="1">
              <a:spcBef>
                <a:spcPts val="0"/>
              </a:spcBef>
              <a:buNone/>
              <a:defRPr/>
            </a:pPr>
            <a:r>
              <a:rPr lang="en-US" sz="2400" dirty="0">
                <a:cs typeface="Arial" pitchFamily="34" charset="0"/>
              </a:rPr>
              <a:t>     (It takes approximately 15 -20 firefighters to respond safely</a:t>
            </a:r>
            <a:br>
              <a:rPr lang="en-US" sz="2400" dirty="0">
                <a:cs typeface="Arial" pitchFamily="34" charset="0"/>
              </a:rPr>
            </a:br>
            <a:r>
              <a:rPr lang="en-US" sz="2400" dirty="0">
                <a:cs typeface="Arial" pitchFamily="34" charset="0"/>
              </a:rPr>
              <a:t>      to one full-structure incident.)</a:t>
            </a:r>
          </a:p>
          <a:p>
            <a:pPr marL="0" indent="0" eaLnBrk="1" hangingPunct="1">
              <a:lnSpc>
                <a:spcPct val="80000"/>
              </a:lnSpc>
              <a:spcBef>
                <a:spcPts val="0"/>
              </a:spcBef>
              <a:buNone/>
              <a:defRPr/>
            </a:pPr>
            <a:endParaRPr lang="en-US" sz="800" dirty="0">
              <a:cs typeface="Arial" pitchFamily="34" charset="0"/>
            </a:endParaRPr>
          </a:p>
          <a:p>
            <a:pPr eaLnBrk="1" hangingPunct="1">
              <a:lnSpc>
                <a:spcPct val="80000"/>
              </a:lnSpc>
              <a:spcBef>
                <a:spcPts val="0"/>
              </a:spcBef>
              <a:buFont typeface="Wingdings" pitchFamily="2" charset="2"/>
              <a:buChar char="§"/>
              <a:defRPr/>
            </a:pPr>
            <a:r>
              <a:rPr lang="en-US" sz="2400" dirty="0">
                <a:cs typeface="Arial" pitchFamily="34" charset="0"/>
              </a:rPr>
              <a:t>There could be as few as eight police officers on patrol duty.</a:t>
            </a:r>
          </a:p>
          <a:p>
            <a:pPr marL="0" indent="0" eaLnBrk="1" hangingPunct="1">
              <a:lnSpc>
                <a:spcPct val="80000"/>
              </a:lnSpc>
              <a:buNone/>
              <a:defRPr/>
            </a:pPr>
            <a:endParaRPr lang="en-US" sz="2400" dirty="0">
              <a:cs typeface="Arial" pitchFamily="34" charset="0"/>
            </a:endParaRPr>
          </a:p>
          <a:p>
            <a:pPr marL="1371600" lvl="3" indent="0" eaLnBrk="1" hangingPunct="1">
              <a:lnSpc>
                <a:spcPct val="80000"/>
              </a:lnSpc>
              <a:buNone/>
              <a:defRPr/>
            </a:pPr>
            <a:endParaRPr lang="en-US" sz="2400" dirty="0">
              <a:solidFill>
                <a:srgbClr val="FF0000"/>
              </a:solidFill>
              <a:cs typeface="Arial" pitchFamily="34" charset="0"/>
            </a:endParaRPr>
          </a:p>
          <a:p>
            <a:pPr marL="1371600" lvl="3" indent="0" eaLnBrk="1" hangingPunct="1">
              <a:lnSpc>
                <a:spcPct val="80000"/>
              </a:lnSpc>
              <a:buNone/>
              <a:defRPr/>
            </a:pPr>
            <a:r>
              <a:rPr lang="en-US" sz="2400" dirty="0">
                <a:solidFill>
                  <a:srgbClr val="FF0000"/>
                </a:solidFill>
                <a:cs typeface="Arial" pitchFamily="34" charset="0"/>
              </a:rPr>
              <a:t>Daily Calls (911) for Incidents:</a:t>
            </a:r>
          </a:p>
          <a:p>
            <a:pPr lvl="3" eaLnBrk="1" hangingPunct="1">
              <a:lnSpc>
                <a:spcPct val="80000"/>
              </a:lnSpc>
              <a:buFont typeface="Wingdings" pitchFamily="2" charset="2"/>
              <a:buChar char="§"/>
              <a:defRPr/>
            </a:pPr>
            <a:r>
              <a:rPr lang="en-US" sz="2400" dirty="0">
                <a:solidFill>
                  <a:srgbClr val="FF0000"/>
                </a:solidFill>
                <a:cs typeface="Arial" pitchFamily="34" charset="0"/>
              </a:rPr>
              <a:t>Police Dept. -  170</a:t>
            </a:r>
          </a:p>
          <a:p>
            <a:pPr lvl="3" eaLnBrk="1" hangingPunct="1">
              <a:lnSpc>
                <a:spcPct val="80000"/>
              </a:lnSpc>
              <a:buFont typeface="Wingdings" pitchFamily="2" charset="2"/>
              <a:buChar char="§"/>
              <a:defRPr/>
            </a:pPr>
            <a:r>
              <a:rPr lang="en-US" sz="2400" dirty="0">
                <a:solidFill>
                  <a:srgbClr val="FF0000"/>
                </a:solidFill>
                <a:cs typeface="Arial" pitchFamily="34" charset="0"/>
              </a:rPr>
              <a:t>Fire Dept. - 20 (primarily EMS medical)</a:t>
            </a:r>
          </a:p>
          <a:p>
            <a:pPr marL="0" indent="0" eaLnBrk="1" hangingPunct="1">
              <a:lnSpc>
                <a:spcPct val="80000"/>
              </a:lnSpc>
              <a:buNone/>
              <a:defRPr/>
            </a:pPr>
            <a:endParaRPr lang="en-US" sz="2400" dirty="0">
              <a:cs typeface="Arial" pitchFamily="34" charset="0"/>
            </a:endParaRPr>
          </a:p>
          <a:p>
            <a:pPr eaLnBrk="1" hangingPunct="1">
              <a:lnSpc>
                <a:spcPct val="80000"/>
              </a:lnSpc>
              <a:buFont typeface="Wingdings" pitchFamily="2" charset="2"/>
              <a:buChar char="§"/>
              <a:defRPr/>
            </a:pPr>
            <a:r>
              <a:rPr lang="en-US" sz="2400" dirty="0">
                <a:cs typeface="Arial" pitchFamily="34" charset="0"/>
              </a:rPr>
              <a:t>There are 40 Utilities operational personnel for Electrical Operations and 30 in Water, Gas, and Wastewater.</a:t>
            </a:r>
          </a:p>
          <a:p>
            <a:pPr marL="0" indent="0" eaLnBrk="1" hangingPunct="1">
              <a:lnSpc>
                <a:spcPct val="80000"/>
              </a:lnSpc>
              <a:buNone/>
              <a:defRPr/>
            </a:pPr>
            <a:endParaRPr lang="en-US" sz="800" dirty="0">
              <a:cs typeface="Arial" pitchFamily="34" charset="0"/>
            </a:endParaRPr>
          </a:p>
          <a:p>
            <a:pPr eaLnBrk="1" hangingPunct="1">
              <a:lnSpc>
                <a:spcPct val="80000"/>
              </a:lnSpc>
              <a:buFont typeface="Wingdings" pitchFamily="2" charset="2"/>
              <a:buChar char="§"/>
              <a:defRPr/>
            </a:pPr>
            <a:r>
              <a:rPr lang="en-US" sz="2400" dirty="0">
                <a:cs typeface="Arial" pitchFamily="34" charset="0"/>
              </a:rPr>
              <a:t>There are 40 Public Works operational personnel</a:t>
            </a:r>
          </a:p>
          <a:p>
            <a:pPr lvl="1" eaLnBrk="1" hangingPunct="1">
              <a:lnSpc>
                <a:spcPct val="80000"/>
              </a:lnSpc>
              <a:buFontTx/>
              <a:buNone/>
              <a:defRPr/>
            </a:pPr>
            <a:endParaRPr lang="en-US" sz="2000" dirty="0">
              <a:solidFill>
                <a:srgbClr val="FFCC00"/>
              </a:solidFill>
              <a:latin typeface="Comic Sans MS" pitchFamily="66" charset="0"/>
            </a:endParaRPr>
          </a:p>
        </p:txBody>
      </p:sp>
      <p:sp>
        <p:nvSpPr>
          <p:cNvPr id="5124" name="Slide Number Placeholder 1"/>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fld id="{D47ECE42-511F-4616-992F-D87C27D059A4}" type="slidenum">
              <a:rPr lang="en-US" sz="1400">
                <a:solidFill>
                  <a:srgbClr val="000000"/>
                </a:solidFill>
              </a:rPr>
              <a:pPr eaLnBrk="1" fontAlgn="base" hangingPunct="1">
                <a:spcBef>
                  <a:spcPct val="0"/>
                </a:spcBef>
                <a:spcAft>
                  <a:spcPct val="0"/>
                </a:spcAft>
                <a:defRPr/>
              </a:pPr>
              <a:t>4</a:t>
            </a:fld>
            <a:endParaRPr lang="en-US" sz="1400">
              <a:solidFill>
                <a:srgbClr val="000000"/>
              </a:solidFill>
            </a:endParaRPr>
          </a:p>
        </p:txBody>
      </p:sp>
      <p:pic>
        <p:nvPicPr>
          <p:cNvPr id="706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109912"/>
            <a:ext cx="1582538"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5499600"/>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8991600" cy="838200"/>
          </a:xfrm>
          <a:solidFill>
            <a:schemeClr val="accent2">
              <a:lumMod val="75000"/>
            </a:schemeClr>
          </a:solidFill>
        </p:spPr>
        <p:txBody>
          <a:bodyPr/>
          <a:lstStyle/>
          <a:p>
            <a:r>
              <a:rPr lang="en-US" sz="4000" b="1" dirty="0">
                <a:solidFill>
                  <a:schemeClr val="bg1"/>
                </a:solidFill>
                <a:cs typeface="Arial" pitchFamily="34" charset="0"/>
              </a:rPr>
              <a:t>Join us, don’t be on your own </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1600200"/>
            <a:ext cx="7772400" cy="5105400"/>
          </a:xfrm>
        </p:spPr>
      </p:pic>
      <p:sp>
        <p:nvSpPr>
          <p:cNvPr id="4" name="Slide Number Placeholder 3"/>
          <p:cNvSpPr>
            <a:spLocks noGrp="1"/>
          </p:cNvSpPr>
          <p:nvPr>
            <p:ph type="sldNum" sz="quarter" idx="10"/>
          </p:nvPr>
        </p:nvSpPr>
        <p:spPr/>
        <p:txBody>
          <a:bodyPr/>
          <a:lstStyle/>
          <a:p>
            <a:pPr fontAlgn="base">
              <a:spcBef>
                <a:spcPct val="0"/>
              </a:spcBef>
              <a:spcAft>
                <a:spcPct val="0"/>
              </a:spcAft>
              <a:defRPr/>
            </a:pPr>
            <a:fld id="{BB7FB8B8-29F0-41D8-8553-DFBEC14B7760}" type="slidenum">
              <a:rPr lang="en-US">
                <a:solidFill>
                  <a:srgbClr val="000000"/>
                </a:solidFill>
              </a:rPr>
              <a:pPr fontAlgn="base">
                <a:spcBef>
                  <a:spcPct val="0"/>
                </a:spcBef>
                <a:spcAft>
                  <a:spcPct val="0"/>
                </a:spcAft>
                <a:defRPr/>
              </a:pPr>
              <a:t>40</a:t>
            </a:fld>
            <a:endParaRPr lang="en-US">
              <a:solidFill>
                <a:srgbClr val="000000"/>
              </a:solidFill>
            </a:endParaRPr>
          </a:p>
        </p:txBody>
      </p:sp>
    </p:spTree>
    <p:extLst>
      <p:ext uri="{BB962C8B-B14F-4D97-AF65-F5344CB8AC3E}">
        <p14:creationId xmlns:p14="http://schemas.microsoft.com/office/powerpoint/2010/main" val="2162643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792" y="29661"/>
            <a:ext cx="4354944" cy="3092009"/>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1336" y="2594518"/>
            <a:ext cx="4724400" cy="4267200"/>
          </a:xfrm>
          <a:prstGeom prst="rect">
            <a:avLst/>
          </a:prstGeom>
        </p:spPr>
      </p:pic>
      <p:sp>
        <p:nvSpPr>
          <p:cNvPr id="4" name="Slide Number Placeholder 3"/>
          <p:cNvSpPr>
            <a:spLocks noGrp="1"/>
          </p:cNvSpPr>
          <p:nvPr>
            <p:ph type="sldNum" sz="quarter" idx="10"/>
          </p:nvPr>
        </p:nvSpPr>
        <p:spPr/>
        <p:txBody>
          <a:bodyPr/>
          <a:lstStyle/>
          <a:p>
            <a:pPr fontAlgn="base">
              <a:spcBef>
                <a:spcPct val="0"/>
              </a:spcBef>
              <a:spcAft>
                <a:spcPct val="0"/>
              </a:spcAft>
              <a:defRPr/>
            </a:pPr>
            <a:fld id="{BB7FB8B8-29F0-41D8-8553-DFBEC14B7760}" type="slidenum">
              <a:rPr lang="en-US">
                <a:solidFill>
                  <a:srgbClr val="000000"/>
                </a:solidFill>
              </a:rPr>
              <a:pPr fontAlgn="base">
                <a:spcBef>
                  <a:spcPct val="0"/>
                </a:spcBef>
                <a:spcAft>
                  <a:spcPct val="0"/>
                </a:spcAft>
                <a:defRPr/>
              </a:pPr>
              <a:t>5</a:t>
            </a:fld>
            <a:endParaRPr lang="en-US">
              <a:solidFill>
                <a:srgbClr val="0000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880" y="1461129"/>
            <a:ext cx="4724399" cy="5396871"/>
          </a:xfrm>
          <a:prstGeom prst="rect">
            <a:avLst/>
          </a:prstGeom>
        </p:spPr>
      </p:pic>
      <p:pic>
        <p:nvPicPr>
          <p:cNvPr id="6" name="Picture 5">
            <a:extLst>
              <a:ext uri="{FF2B5EF4-FFF2-40B4-BE49-F238E27FC236}">
                <a16:creationId xmlns:a16="http://schemas.microsoft.com/office/drawing/2014/main" id="{2E8A01F4-0C39-4E26-ADAE-5F9EC4205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880" y="0"/>
            <a:ext cx="3658834" cy="2228005"/>
          </a:xfrm>
          <a:prstGeom prst="rect">
            <a:avLst/>
          </a:prstGeom>
        </p:spPr>
      </p:pic>
      <p:pic>
        <p:nvPicPr>
          <p:cNvPr id="1026" name="Picture 2" descr="C:\Users\Annette\Documents\My Documents\Emergency Prep\Images\Picture re PAN EP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0636" y="93975"/>
            <a:ext cx="2300026" cy="2035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851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Slide Number Placeholder 1"/>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fld id="{F576966C-2DEF-47DD-984B-C09F3E57729D}" type="slidenum">
              <a:rPr lang="en-US" sz="1400">
                <a:solidFill>
                  <a:srgbClr val="000000"/>
                </a:solidFill>
              </a:rPr>
              <a:pPr eaLnBrk="1" fontAlgn="base" hangingPunct="1">
                <a:spcBef>
                  <a:spcPct val="0"/>
                </a:spcBef>
                <a:spcAft>
                  <a:spcPct val="0"/>
                </a:spcAft>
                <a:defRPr/>
              </a:pPr>
              <a:t>6</a:t>
            </a:fld>
            <a:endParaRPr lang="en-US" sz="1400">
              <a:solidFill>
                <a:srgbClr val="000000"/>
              </a:solidFill>
            </a:endParaRPr>
          </a:p>
        </p:txBody>
      </p:sp>
      <p:sp>
        <p:nvSpPr>
          <p:cNvPr id="6147" name="Rectangle 2"/>
          <p:cNvSpPr>
            <a:spLocks noGrp="1" noChangeArrowheads="1"/>
          </p:cNvSpPr>
          <p:nvPr>
            <p:ph type="title" idx="4294967295"/>
          </p:nvPr>
        </p:nvSpPr>
        <p:spPr>
          <a:xfrm>
            <a:off x="1524000" y="76200"/>
            <a:ext cx="8991600" cy="914400"/>
          </a:xfrm>
          <a:solidFill>
            <a:schemeClr val="accent2">
              <a:lumMod val="75000"/>
            </a:schemeClr>
          </a:solidFill>
        </p:spPr>
        <p:txBody>
          <a:bodyPr/>
          <a:lstStyle/>
          <a:p>
            <a:pPr eaLnBrk="1" hangingPunct="1">
              <a:defRPr/>
            </a:pPr>
            <a:r>
              <a:rPr lang="en-US" sz="4000" b="1" dirty="0">
                <a:solidFill>
                  <a:schemeClr val="bg1"/>
                </a:solidFill>
                <a:cs typeface="Arial" pitchFamily="34" charset="0"/>
              </a:rPr>
              <a:t>Core Goals</a:t>
            </a:r>
          </a:p>
        </p:txBody>
      </p:sp>
      <p:sp>
        <p:nvSpPr>
          <p:cNvPr id="2" name="Rectangle 3"/>
          <p:cNvSpPr>
            <a:spLocks noGrp="1" noChangeArrowheads="1"/>
          </p:cNvSpPr>
          <p:nvPr>
            <p:ph type="body" idx="4294967295"/>
          </p:nvPr>
        </p:nvSpPr>
        <p:spPr>
          <a:xfrm>
            <a:off x="1524000" y="1219200"/>
            <a:ext cx="8763000" cy="1828800"/>
          </a:xfrm>
        </p:spPr>
        <p:txBody>
          <a:bodyPr/>
          <a:lstStyle/>
          <a:p>
            <a:pPr eaLnBrk="1" hangingPunct="1">
              <a:lnSpc>
                <a:spcPct val="70000"/>
              </a:lnSpc>
              <a:spcBef>
                <a:spcPts val="1800"/>
              </a:spcBef>
            </a:pPr>
            <a:r>
              <a:rPr lang="en-US" sz="2400" dirty="0">
                <a:cs typeface="Arial" charset="0"/>
              </a:rPr>
              <a:t>Residents and businesses (etc.) are resources, not victims</a:t>
            </a:r>
            <a:r>
              <a:rPr lang="en-US" sz="2400" b="1" i="1" dirty="0">
                <a:cs typeface="Arial" charset="0"/>
              </a:rPr>
              <a:t>.</a:t>
            </a:r>
          </a:p>
          <a:p>
            <a:pPr eaLnBrk="1" hangingPunct="1">
              <a:spcBef>
                <a:spcPts val="1800"/>
              </a:spcBef>
            </a:pPr>
            <a:r>
              <a:rPr lang="en-US" sz="2400" dirty="0">
                <a:cs typeface="Arial" charset="0"/>
              </a:rPr>
              <a:t>PEOPLE, not plans in a binder, are the key to response and recovery.  We must have COMMUNICATIONS to achieve.</a:t>
            </a:r>
          </a:p>
          <a:p>
            <a:pPr eaLnBrk="1" hangingPunct="1">
              <a:lnSpc>
                <a:spcPct val="70000"/>
              </a:lnSpc>
              <a:spcBef>
                <a:spcPts val="1800"/>
              </a:spcBef>
            </a:pPr>
            <a:r>
              <a:rPr lang="en-US" sz="2400" dirty="0">
                <a:solidFill>
                  <a:srgbClr val="FF0000"/>
                </a:solidFill>
                <a:cs typeface="Arial" charset="0"/>
              </a:rPr>
              <a:t>The community can provide information to the City:</a:t>
            </a:r>
          </a:p>
        </p:txBody>
      </p:sp>
      <p:sp>
        <p:nvSpPr>
          <p:cNvPr id="6148" name="Rectangle 7"/>
          <p:cNvSpPr>
            <a:spLocks noChangeArrowheads="1"/>
          </p:cNvSpPr>
          <p:nvPr/>
        </p:nvSpPr>
        <p:spPr bwMode="auto">
          <a:xfrm>
            <a:off x="6286500" y="3073400"/>
            <a:ext cx="4191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FontTx/>
              <a:buChar char="•"/>
            </a:pPr>
            <a:r>
              <a:rPr lang="en-US" sz="2800" b="1" dirty="0">
                <a:solidFill>
                  <a:srgbClr val="3333CC">
                    <a:lumMod val="75000"/>
                  </a:srgbClr>
                </a:solidFill>
                <a:latin typeface="Calibri"/>
                <a:cs typeface="Arial" charset="0"/>
              </a:rPr>
              <a:t>Initial Damage Estimate</a:t>
            </a:r>
            <a:endParaRPr lang="en-US" sz="2800" b="1" i="1" dirty="0">
              <a:solidFill>
                <a:srgbClr val="3333CC">
                  <a:lumMod val="75000"/>
                </a:srgbClr>
              </a:solidFill>
              <a:latin typeface="Calibri"/>
              <a:cs typeface="Arial" charset="0"/>
            </a:endParaRPr>
          </a:p>
          <a:p>
            <a:pPr marL="342900" indent="-342900" fontAlgn="base">
              <a:spcBef>
                <a:spcPct val="20000"/>
              </a:spcBef>
              <a:spcAft>
                <a:spcPct val="0"/>
              </a:spcAft>
              <a:buFontTx/>
              <a:buChar char="•"/>
            </a:pPr>
            <a:r>
              <a:rPr lang="en-US" sz="2800" b="1" dirty="0">
                <a:solidFill>
                  <a:srgbClr val="3333CC">
                    <a:lumMod val="75000"/>
                  </a:srgbClr>
                </a:solidFill>
                <a:latin typeface="Calibri"/>
                <a:cs typeface="Arial" charset="0"/>
              </a:rPr>
              <a:t>Transportation Status</a:t>
            </a:r>
          </a:p>
          <a:p>
            <a:pPr marL="342900" indent="-342900" fontAlgn="base">
              <a:spcBef>
                <a:spcPct val="20000"/>
              </a:spcBef>
              <a:spcAft>
                <a:spcPct val="0"/>
              </a:spcAft>
              <a:buFontTx/>
              <a:buChar char="•"/>
            </a:pPr>
            <a:r>
              <a:rPr lang="en-US" sz="2800" b="1" dirty="0">
                <a:solidFill>
                  <a:srgbClr val="3333CC">
                    <a:lumMod val="75000"/>
                  </a:srgbClr>
                </a:solidFill>
                <a:latin typeface="Calibri"/>
                <a:cs typeface="Arial" charset="0"/>
              </a:rPr>
              <a:t>Incident Reporting</a:t>
            </a:r>
          </a:p>
          <a:p>
            <a:pPr marL="342900" indent="-342900" fontAlgn="base">
              <a:spcBef>
                <a:spcPct val="20000"/>
              </a:spcBef>
              <a:spcAft>
                <a:spcPct val="0"/>
              </a:spcAft>
              <a:buFontTx/>
              <a:buChar char="•"/>
            </a:pPr>
            <a:r>
              <a:rPr lang="en-US" sz="2800" b="1" dirty="0">
                <a:solidFill>
                  <a:srgbClr val="3333CC">
                    <a:lumMod val="75000"/>
                  </a:srgbClr>
                </a:solidFill>
                <a:latin typeface="Calibri"/>
                <a:cs typeface="Arial" charset="0"/>
              </a:rPr>
              <a:t>Resource Sharing</a:t>
            </a:r>
          </a:p>
        </p:txBody>
      </p:sp>
      <p:pic>
        <p:nvPicPr>
          <p:cNvPr id="614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101976"/>
            <a:ext cx="36576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6"/>
          <p:cNvSpPr txBox="1">
            <a:spLocks noChangeArrowheads="1"/>
          </p:cNvSpPr>
          <p:nvPr/>
        </p:nvSpPr>
        <p:spPr bwMode="auto">
          <a:xfrm>
            <a:off x="3276600" y="5791201"/>
            <a:ext cx="5334000" cy="646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fontAlgn="base" hangingPunct="1">
              <a:spcBef>
                <a:spcPct val="0"/>
              </a:spcBef>
              <a:spcAft>
                <a:spcPct val="0"/>
              </a:spcAft>
            </a:pPr>
            <a:r>
              <a:rPr lang="en-US" sz="3600" b="1" dirty="0">
                <a:solidFill>
                  <a:srgbClr val="FFFFFF"/>
                </a:solidFill>
                <a:latin typeface="Arial" charset="0"/>
              </a:rPr>
              <a:t>“</a:t>
            </a:r>
            <a:r>
              <a:rPr lang="en-US" sz="3200" b="1" dirty="0">
                <a:solidFill>
                  <a:srgbClr val="FFFFFF"/>
                </a:solidFill>
                <a:latin typeface="Arial" charset="0"/>
              </a:rPr>
              <a:t>Eyes and Ears” Function</a:t>
            </a:r>
          </a:p>
        </p:txBody>
      </p:sp>
    </p:spTree>
    <p:extLst>
      <p:ext uri="{BB962C8B-B14F-4D97-AF65-F5344CB8AC3E}">
        <p14:creationId xmlns:p14="http://schemas.microsoft.com/office/powerpoint/2010/main" val="3386259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371601"/>
            <a:ext cx="7772400" cy="1470025"/>
          </a:xfrm>
          <a:solidFill>
            <a:schemeClr val="accent2">
              <a:lumMod val="75000"/>
            </a:schemeClr>
          </a:solidFill>
        </p:spPr>
        <p:txBody>
          <a:bodyPr/>
          <a:lstStyle/>
          <a:p>
            <a:r>
              <a:rPr lang="en-US" sz="4000" b="1" dirty="0">
                <a:solidFill>
                  <a:schemeClr val="bg1"/>
                </a:solidFill>
                <a:cs typeface="Arial" pitchFamily="34" charset="0"/>
              </a:rPr>
              <a:t>THE BPC PROGRAM</a:t>
            </a:r>
          </a:p>
        </p:txBody>
      </p:sp>
      <p:sp>
        <p:nvSpPr>
          <p:cNvPr id="3" name="Subtitle 2"/>
          <p:cNvSpPr>
            <a:spLocks noGrp="1"/>
          </p:cNvSpPr>
          <p:nvPr>
            <p:ph type="subTitle" idx="1"/>
          </p:nvPr>
        </p:nvSpPr>
        <p:spPr>
          <a:xfrm>
            <a:off x="2209800" y="2819400"/>
            <a:ext cx="7772400" cy="1066800"/>
          </a:xfrm>
          <a:solidFill>
            <a:schemeClr val="accent2">
              <a:lumMod val="75000"/>
            </a:schemeClr>
          </a:solidFill>
        </p:spPr>
        <p:txBody>
          <a:bodyPr/>
          <a:lstStyle/>
          <a:p>
            <a:r>
              <a:rPr lang="en-US" sz="4000" b="1" dirty="0">
                <a:solidFill>
                  <a:schemeClr val="bg1"/>
                </a:solidFill>
                <a:latin typeface="+mj-lt"/>
                <a:cs typeface="Arial" pitchFamily="34" charset="0"/>
              </a:rPr>
              <a:t>DEFINED</a:t>
            </a:r>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309EBE24-9F73-42CF-A5D2-DEACF6AF69C0}" type="slidenum">
              <a:rPr lang="en-US">
                <a:solidFill>
                  <a:srgbClr val="000000"/>
                </a:solidFill>
              </a:rPr>
              <a:pPr fontAlgn="base">
                <a:spcBef>
                  <a:spcPct val="0"/>
                </a:spcBef>
                <a:spcAft>
                  <a:spcPct val="0"/>
                </a:spcAft>
                <a:defRPr/>
              </a:pPr>
              <a:t>7</a:t>
            </a:fld>
            <a:endParaRPr lang="en-US">
              <a:solidFill>
                <a:srgbClr val="000000"/>
              </a:solidFill>
            </a:endParaRPr>
          </a:p>
        </p:txBody>
      </p:sp>
    </p:spTree>
    <p:extLst>
      <p:ext uri="{BB962C8B-B14F-4D97-AF65-F5344CB8AC3E}">
        <p14:creationId xmlns:p14="http://schemas.microsoft.com/office/powerpoint/2010/main" val="809196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638300" y="76200"/>
            <a:ext cx="8915400" cy="1295400"/>
          </a:xfrm>
          <a:solidFill>
            <a:schemeClr val="accent2">
              <a:lumMod val="75000"/>
            </a:schemeClr>
          </a:solidFill>
        </p:spPr>
        <p:txBody>
          <a:bodyPr/>
          <a:lstStyle/>
          <a:p>
            <a:pPr eaLnBrk="1" hangingPunct="1">
              <a:defRPr/>
            </a:pPr>
            <a:r>
              <a:rPr lang="en-US" sz="4000" b="1" dirty="0">
                <a:solidFill>
                  <a:schemeClr val="bg1"/>
                </a:solidFill>
                <a:cs typeface="Arial" pitchFamily="34" charset="0"/>
              </a:rPr>
              <a:t>Block Preparedness Coordinator</a:t>
            </a:r>
            <a:br>
              <a:rPr lang="en-US" sz="4000" b="1" dirty="0">
                <a:solidFill>
                  <a:schemeClr val="bg1"/>
                </a:solidFill>
                <a:cs typeface="Arial" pitchFamily="34" charset="0"/>
              </a:rPr>
            </a:br>
            <a:r>
              <a:rPr lang="en-US" sz="4000" b="1" dirty="0">
                <a:solidFill>
                  <a:schemeClr val="bg1"/>
                </a:solidFill>
                <a:cs typeface="Arial" pitchFamily="34" charset="0"/>
              </a:rPr>
              <a:t>Program</a:t>
            </a:r>
          </a:p>
        </p:txBody>
      </p:sp>
      <p:sp>
        <p:nvSpPr>
          <p:cNvPr id="7171" name="Content Placeholder 9"/>
          <p:cNvSpPr>
            <a:spLocks noGrp="1"/>
          </p:cNvSpPr>
          <p:nvPr>
            <p:ph idx="1"/>
          </p:nvPr>
        </p:nvSpPr>
        <p:spPr>
          <a:xfrm>
            <a:off x="2057400" y="1676400"/>
            <a:ext cx="8305800" cy="3200400"/>
          </a:xfrm>
        </p:spPr>
        <p:txBody>
          <a:bodyPr/>
          <a:lstStyle/>
          <a:p>
            <a:pPr eaLnBrk="1" hangingPunct="1"/>
            <a:r>
              <a:rPr lang="en-US" sz="2800" dirty="0">
                <a:cs typeface="Arial" charset="0"/>
              </a:rPr>
              <a:t>Partnership between Community and City</a:t>
            </a:r>
          </a:p>
          <a:p>
            <a:pPr eaLnBrk="1" hangingPunct="1"/>
            <a:r>
              <a:rPr lang="en-US" sz="2800" dirty="0">
                <a:cs typeface="Arial" charset="0"/>
              </a:rPr>
              <a:t>Establishes communications links to “blocks” (residences &amp; businesses)</a:t>
            </a:r>
          </a:p>
          <a:p>
            <a:pPr eaLnBrk="1" hangingPunct="1"/>
            <a:r>
              <a:rPr lang="en-US" sz="2800" dirty="0">
                <a:cs typeface="Arial" charset="0"/>
              </a:rPr>
              <a:t>Promotes resilient community/self-sufficiency</a:t>
            </a:r>
          </a:p>
          <a:p>
            <a:pPr eaLnBrk="1" hangingPunct="1"/>
            <a:r>
              <a:rPr lang="en-US" sz="2800" dirty="0">
                <a:cs typeface="Arial" charset="0"/>
              </a:rPr>
              <a:t>Ties non-governmental entities to the Incident Command System (ICS).</a:t>
            </a:r>
          </a:p>
        </p:txBody>
      </p:sp>
      <p:sp>
        <p:nvSpPr>
          <p:cNvPr id="6151" name="Slide Number Placeholder 1"/>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fld id="{43463728-90AD-434D-8FF5-0EC6CDF65AE3}" type="slidenum">
              <a:rPr lang="en-US" sz="1400">
                <a:solidFill>
                  <a:srgbClr val="000000"/>
                </a:solidFill>
              </a:rPr>
              <a:pPr eaLnBrk="1" fontAlgn="base" hangingPunct="1">
                <a:spcBef>
                  <a:spcPct val="0"/>
                </a:spcBef>
                <a:spcAft>
                  <a:spcPct val="0"/>
                </a:spcAft>
                <a:defRPr/>
              </a:pPr>
              <a:t>8</a:t>
            </a:fld>
            <a:endParaRPr lang="en-US" sz="1400">
              <a:solidFill>
                <a:srgbClr val="000000"/>
              </a:solidFill>
            </a:endParaRPr>
          </a:p>
        </p:txBody>
      </p:sp>
      <p:sp>
        <p:nvSpPr>
          <p:cNvPr id="7173" name="Text Box 5"/>
          <p:cNvSpPr txBox="1">
            <a:spLocks noChangeArrowheads="1"/>
          </p:cNvSpPr>
          <p:nvPr/>
        </p:nvSpPr>
        <p:spPr bwMode="auto">
          <a:xfrm>
            <a:off x="2190750" y="4953001"/>
            <a:ext cx="7772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fontAlgn="base" hangingPunct="1">
              <a:spcBef>
                <a:spcPct val="0"/>
              </a:spcBef>
              <a:spcAft>
                <a:spcPct val="0"/>
              </a:spcAft>
            </a:pPr>
            <a:r>
              <a:rPr lang="en-US" sz="2800" b="1" i="1" dirty="0">
                <a:solidFill>
                  <a:srgbClr val="000000"/>
                </a:solidFill>
                <a:latin typeface="Calibri"/>
              </a:rPr>
              <a:t>Motto: “Changing the role of community members from victims to partners in disaster recovery.”</a:t>
            </a:r>
            <a:endParaRPr lang="en-US" sz="2800" b="1" dirty="0">
              <a:solidFill>
                <a:srgbClr val="000000"/>
              </a:solidFill>
              <a:latin typeface="Calibri"/>
            </a:endParaRPr>
          </a:p>
        </p:txBody>
      </p:sp>
    </p:spTree>
    <p:extLst>
      <p:ext uri="{BB962C8B-B14F-4D97-AF65-F5344CB8AC3E}">
        <p14:creationId xmlns:p14="http://schemas.microsoft.com/office/powerpoint/2010/main" val="2158446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872" y="1388707"/>
            <a:ext cx="4792663"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35319" y="4853664"/>
            <a:ext cx="2669385" cy="461665"/>
          </a:xfrm>
          <a:prstGeom prst="rect">
            <a:avLst/>
          </a:prstGeom>
        </p:spPr>
        <p:txBody>
          <a:bodyPr wrap="none">
            <a:spAutoFit/>
          </a:bodyPr>
          <a:lstStyle/>
          <a:p>
            <a:r>
              <a:rPr lang="en-US" sz="2400" dirty="0"/>
              <a:t>Information Sharing</a:t>
            </a:r>
          </a:p>
        </p:txBody>
      </p:sp>
      <p:sp>
        <p:nvSpPr>
          <p:cNvPr id="5" name="Rectangle 4"/>
          <p:cNvSpPr/>
          <p:nvPr/>
        </p:nvSpPr>
        <p:spPr>
          <a:xfrm>
            <a:off x="2057401" y="2050331"/>
            <a:ext cx="925253" cy="461665"/>
          </a:xfrm>
          <a:prstGeom prst="rect">
            <a:avLst/>
          </a:prstGeom>
        </p:spPr>
        <p:txBody>
          <a:bodyPr wrap="none">
            <a:spAutoFit/>
          </a:bodyPr>
          <a:lstStyle/>
          <a:p>
            <a:r>
              <a:rPr lang="en-US" sz="2400" dirty="0"/>
              <a:t>Crime</a:t>
            </a:r>
          </a:p>
        </p:txBody>
      </p:sp>
      <p:sp>
        <p:nvSpPr>
          <p:cNvPr id="6" name="Rectangle 5"/>
          <p:cNvSpPr/>
          <p:nvPr/>
        </p:nvSpPr>
        <p:spPr>
          <a:xfrm>
            <a:off x="8513535" y="4853663"/>
            <a:ext cx="906017" cy="461665"/>
          </a:xfrm>
          <a:prstGeom prst="rect">
            <a:avLst/>
          </a:prstGeom>
        </p:spPr>
        <p:txBody>
          <a:bodyPr wrap="none">
            <a:spAutoFit/>
          </a:bodyPr>
          <a:lstStyle/>
          <a:p>
            <a:r>
              <a:rPr lang="en-US" sz="2400" dirty="0"/>
              <a:t>Social</a:t>
            </a:r>
          </a:p>
        </p:txBody>
      </p:sp>
      <p:sp>
        <p:nvSpPr>
          <p:cNvPr id="7" name="Rectangle 6"/>
          <p:cNvSpPr/>
          <p:nvPr/>
        </p:nvSpPr>
        <p:spPr>
          <a:xfrm>
            <a:off x="8305800" y="1924160"/>
            <a:ext cx="1676400" cy="830997"/>
          </a:xfrm>
          <a:prstGeom prst="rect">
            <a:avLst/>
          </a:prstGeom>
          <a:solidFill>
            <a:schemeClr val="bg1"/>
          </a:solidFill>
          <a:ln>
            <a:solidFill>
              <a:schemeClr val="tx1"/>
            </a:solidFill>
          </a:ln>
        </p:spPr>
        <p:txBody>
          <a:bodyPr wrap="square">
            <a:spAutoFit/>
          </a:bodyPr>
          <a:lstStyle/>
          <a:p>
            <a:r>
              <a:rPr lang="en-US" sz="2400" b="1" dirty="0">
                <a:ln w="18000">
                  <a:solidFill>
                    <a:schemeClr val="accent2">
                      <a:satMod val="140000"/>
                    </a:schemeClr>
                  </a:solidFill>
                  <a:prstDash val="solid"/>
                  <a:miter lim="800000"/>
                </a:ln>
                <a:solidFill>
                  <a:srgbClr val="FF0000"/>
                </a:solidFill>
              </a:rPr>
              <a:t>Emergency</a:t>
            </a:r>
          </a:p>
          <a:p>
            <a:r>
              <a:rPr lang="en-US" sz="2400" b="1" dirty="0">
                <a:ln w="18000">
                  <a:solidFill>
                    <a:schemeClr val="accent2">
                      <a:satMod val="140000"/>
                    </a:schemeClr>
                  </a:solidFill>
                  <a:prstDash val="solid"/>
                  <a:miter lim="800000"/>
                </a:ln>
                <a:solidFill>
                  <a:srgbClr val="FF0000"/>
                </a:solidFill>
              </a:rPr>
              <a:t>Disaster</a:t>
            </a:r>
          </a:p>
        </p:txBody>
      </p:sp>
      <p:sp>
        <p:nvSpPr>
          <p:cNvPr id="9" name="Title 1">
            <a:extLst>
              <a:ext uri="{FF2B5EF4-FFF2-40B4-BE49-F238E27FC236}">
                <a16:creationId xmlns:a16="http://schemas.microsoft.com/office/drawing/2014/main" id="{91BD47E2-EFAA-4E72-9E60-F373BE47EC35}"/>
              </a:ext>
            </a:extLst>
          </p:cNvPr>
          <p:cNvSpPr txBox="1">
            <a:spLocks/>
          </p:cNvSpPr>
          <p:nvPr/>
        </p:nvSpPr>
        <p:spPr bwMode="auto">
          <a:xfrm>
            <a:off x="1735319" y="149713"/>
            <a:ext cx="7772400" cy="1143000"/>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Calibri"/>
                <a:ea typeface="+mj-ea"/>
                <a:cs typeface="+mj-cs"/>
              </a:rPr>
              <a:t>BLOCK PREPAREDNESS COORDINATOR</a:t>
            </a:r>
          </a:p>
        </p:txBody>
      </p:sp>
    </p:spTree>
    <p:extLst>
      <p:ext uri="{BB962C8B-B14F-4D97-AF65-F5344CB8AC3E}">
        <p14:creationId xmlns:p14="http://schemas.microsoft.com/office/powerpoint/2010/main" val="515528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1232</Words>
  <Application>Microsoft Office PowerPoint</Application>
  <PresentationFormat>Widescreen</PresentationFormat>
  <Paragraphs>284</Paragraphs>
  <Slides>40</Slides>
  <Notes>15</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40</vt:i4>
      </vt:variant>
    </vt:vector>
  </HeadingPairs>
  <TitlesOfParts>
    <vt:vector size="49" baseType="lpstr">
      <vt:lpstr>Arial</vt:lpstr>
      <vt:lpstr>Calibri</vt:lpstr>
      <vt:lpstr>Calibri Light</vt:lpstr>
      <vt:lpstr>Comic Sans MS</vt:lpstr>
      <vt:lpstr>Times New Roman</vt:lpstr>
      <vt:lpstr>Wingdings</vt:lpstr>
      <vt:lpstr>Office Theme</vt:lpstr>
      <vt:lpstr>Default Design</vt:lpstr>
      <vt:lpstr>1_Default Design</vt:lpstr>
      <vt:lpstr> INTRODUCTION TO THE BLOCK PREPAREDNESS COORDINATOR PROGRAM </vt:lpstr>
      <vt:lpstr>Housekeeping</vt:lpstr>
      <vt:lpstr>The Palo Alto Problem</vt:lpstr>
      <vt:lpstr>City Response Staffing</vt:lpstr>
      <vt:lpstr>PowerPoint Presentation</vt:lpstr>
      <vt:lpstr>Core Goals</vt:lpstr>
      <vt:lpstr>THE BPC PROGRAM</vt:lpstr>
      <vt:lpstr>Block Preparedness Coordinator Program</vt:lpstr>
      <vt:lpstr>PowerPoint Presentation</vt:lpstr>
      <vt:lpstr>PowerPoint Presentation</vt:lpstr>
      <vt:lpstr> KEY BPC  ACTIVITIES  </vt:lpstr>
      <vt:lpstr>PowerPoint Presentation</vt:lpstr>
      <vt:lpstr>PowerPoint Presentation</vt:lpstr>
      <vt:lpstr>PowerPoint Presentation</vt:lpstr>
      <vt:lpstr>PowerPoint Presentation</vt:lpstr>
      <vt:lpstr>KNOW  WHERE</vt:lpstr>
      <vt:lpstr>DELIVER HELP/OK SIGNS</vt:lpstr>
      <vt:lpstr>PURCHASE AN FRS RADIO </vt:lpstr>
      <vt:lpstr>RECRUIT A CO-BPC </vt:lpstr>
      <vt:lpstr>PowerPoint Presentation</vt:lpstr>
      <vt:lpstr>INSTALL A LAWN SIGN</vt:lpstr>
      <vt:lpstr>PARTICIPATE IN A (RADIO) DRILL </vt:lpstr>
      <vt:lpstr> WHAT TYPE OF ANNUAL EVENT WILL YOU HOST ?</vt:lpstr>
      <vt:lpstr>SEND PERIODIC MESSAGES </vt:lpstr>
      <vt:lpstr>BPC ANNUAL REQUIREMENTS</vt:lpstr>
      <vt:lpstr>BPC ROLE  IN A DISASTER</vt:lpstr>
      <vt:lpstr>Neighborhood Preparedness Coordinator  Key Activities</vt:lpstr>
      <vt:lpstr>MEET YOUR NPC</vt:lpstr>
      <vt:lpstr>BPC &amp; NPC Training Core Modules</vt:lpstr>
      <vt:lpstr>OES WEB SITE  “GET INVOLVED” Descriptions, SOP, Class Calendar, Maps</vt:lpstr>
      <vt:lpstr>PowerPoint Presentation</vt:lpstr>
      <vt:lpstr>PowerPoint Presentation</vt:lpstr>
      <vt:lpstr> </vt:lpstr>
      <vt:lpstr>What Is a CERT  ?</vt:lpstr>
      <vt:lpstr>Compare BPC and CERT  </vt:lpstr>
      <vt:lpstr>PowerPoint Presentation</vt:lpstr>
      <vt:lpstr>Why Become a Emergency Services Volunteer ?</vt:lpstr>
      <vt:lpstr>GOAL</vt:lpstr>
      <vt:lpstr>PowerPoint Presentation</vt:lpstr>
      <vt:lpstr>Join us, don’t be on your own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Annette</dc:creator>
  <cp:lastModifiedBy>Edelman, Andrea</cp:lastModifiedBy>
  <cp:revision>17</cp:revision>
  <dcterms:created xsi:type="dcterms:W3CDTF">2017-10-25T03:30:45Z</dcterms:created>
  <dcterms:modified xsi:type="dcterms:W3CDTF">2020-02-25T23:41:32Z</dcterms:modified>
</cp:coreProperties>
</file>